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73" r:id="rId16"/>
    <p:sldId id="270" r:id="rId17"/>
    <p:sldId id="271" r:id="rId18"/>
    <p:sldId id="272" r:id="rId19"/>
  </p:sldIdLst>
  <p:sldSz cx="7559675" cy="10691495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BDE"/>
    <a:srgbClr val="7EA5DC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75D2E-A3B2-4900-9187-59FF4A3FDF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E75DC-E2B9-4628-A964-0A3F69A424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4525450"/>
            <a:ext cx="823301" cy="982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 dirty="0"/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0" y="4888317"/>
            <a:ext cx="7580961" cy="5803498"/>
          </a:xfrm>
          <a:custGeom>
            <a:avLst/>
            <a:gdLst>
              <a:gd name="connsiteX0" fmla="*/ 4492347 w 12305293"/>
              <a:gd name="connsiteY0" fmla="*/ 3668778 h 3722511"/>
              <a:gd name="connsiteX1" fmla="*/ 4492347 w 12305293"/>
              <a:gd name="connsiteY1" fmla="*/ 3668779 h 3722511"/>
              <a:gd name="connsiteX2" fmla="*/ 4492419 w 12305293"/>
              <a:gd name="connsiteY2" fmla="*/ 3668779 h 3722511"/>
              <a:gd name="connsiteX3" fmla="*/ 4493162 w 12305293"/>
              <a:gd name="connsiteY3" fmla="*/ 3668779 h 3722511"/>
              <a:gd name="connsiteX4" fmla="*/ 4499732 w 12305293"/>
              <a:gd name="connsiteY4" fmla="*/ 3668779 h 3722511"/>
              <a:gd name="connsiteX5" fmla="*/ 4515335 w 12305293"/>
              <a:gd name="connsiteY5" fmla="*/ 3668779 h 3722511"/>
              <a:gd name="connsiteX6" fmla="*/ 4545722 w 12305293"/>
              <a:gd name="connsiteY6" fmla="*/ 3668779 h 3722511"/>
              <a:gd name="connsiteX7" fmla="*/ 4595819 w 12305293"/>
              <a:gd name="connsiteY7" fmla="*/ 3668779 h 3722511"/>
              <a:gd name="connsiteX8" fmla="*/ 4670553 w 12305293"/>
              <a:gd name="connsiteY8" fmla="*/ 3668779 h 3722511"/>
              <a:gd name="connsiteX9" fmla="*/ 4774853 w 12305293"/>
              <a:gd name="connsiteY9" fmla="*/ 3668779 h 3722511"/>
              <a:gd name="connsiteX10" fmla="*/ 4913644 w 12305293"/>
              <a:gd name="connsiteY10" fmla="*/ 3668779 h 3722511"/>
              <a:gd name="connsiteX11" fmla="*/ 5282926 w 12305293"/>
              <a:gd name="connsiteY11" fmla="*/ 3668779 h 3722511"/>
              <a:gd name="connsiteX12" fmla="*/ 5282926 w 12305293"/>
              <a:gd name="connsiteY12" fmla="*/ 3668778 h 3722511"/>
              <a:gd name="connsiteX13" fmla="*/ 4916885 w 12305293"/>
              <a:gd name="connsiteY13" fmla="*/ 3668778 h 3722511"/>
              <a:gd name="connsiteX14" fmla="*/ 4913644 w 12305293"/>
              <a:gd name="connsiteY14" fmla="*/ 3668778 h 3722511"/>
              <a:gd name="connsiteX15" fmla="*/ 4492419 w 12305293"/>
              <a:gd name="connsiteY15" fmla="*/ 3668778 h 3722511"/>
              <a:gd name="connsiteX16" fmla="*/ 3055361 w 12305293"/>
              <a:gd name="connsiteY16" fmla="*/ 3644953 h 3722511"/>
              <a:gd name="connsiteX17" fmla="*/ 3055361 w 12305293"/>
              <a:gd name="connsiteY17" fmla="*/ 3703690 h 3722511"/>
              <a:gd name="connsiteX18" fmla="*/ 3065125 w 12305293"/>
              <a:gd name="connsiteY18" fmla="*/ 3703690 h 3722511"/>
              <a:gd name="connsiteX19" fmla="*/ 3065125 w 12305293"/>
              <a:gd name="connsiteY19" fmla="*/ 3703148 h 3722511"/>
              <a:gd name="connsiteX20" fmla="*/ 3065098 w 12305293"/>
              <a:gd name="connsiteY20" fmla="*/ 3703148 h 3722511"/>
              <a:gd name="connsiteX21" fmla="*/ 3065098 w 12305293"/>
              <a:gd name="connsiteY21" fmla="*/ 3645226 h 3722511"/>
              <a:gd name="connsiteX22" fmla="*/ 3065125 w 12305293"/>
              <a:gd name="connsiteY22" fmla="*/ 3645226 h 3722511"/>
              <a:gd name="connsiteX23" fmla="*/ 3065125 w 12305293"/>
              <a:gd name="connsiteY23" fmla="*/ 3644953 h 3722511"/>
              <a:gd name="connsiteX24" fmla="*/ 8119019 w 12305293"/>
              <a:gd name="connsiteY24" fmla="*/ 3193932 h 3722511"/>
              <a:gd name="connsiteX25" fmla="*/ 8118360 w 12305293"/>
              <a:gd name="connsiteY25" fmla="*/ 3194577 h 3722511"/>
              <a:gd name="connsiteX26" fmla="*/ 8085010 w 12305293"/>
              <a:gd name="connsiteY26" fmla="*/ 3227255 h 3722511"/>
              <a:gd name="connsiteX27" fmla="*/ 8055685 w 12305293"/>
              <a:gd name="connsiteY27" fmla="*/ 3255988 h 3722511"/>
              <a:gd name="connsiteX28" fmla="*/ 8055847 w 12305293"/>
              <a:gd name="connsiteY28" fmla="*/ 3255988 h 3722511"/>
              <a:gd name="connsiteX29" fmla="*/ 8119019 w 12305293"/>
              <a:gd name="connsiteY29" fmla="*/ 3194711 h 3722511"/>
              <a:gd name="connsiteX30" fmla="*/ 11570066 w 12305293"/>
              <a:gd name="connsiteY30" fmla="*/ 3115784 h 3722511"/>
              <a:gd name="connsiteX31" fmla="*/ 11567505 w 12305293"/>
              <a:gd name="connsiteY31" fmla="*/ 3117981 h 3722511"/>
              <a:gd name="connsiteX32" fmla="*/ 11563060 w 12305293"/>
              <a:gd name="connsiteY32" fmla="*/ 3121791 h 3722511"/>
              <a:gd name="connsiteX33" fmla="*/ 11569818 w 12305293"/>
              <a:gd name="connsiteY33" fmla="*/ 3116273 h 3722511"/>
              <a:gd name="connsiteX34" fmla="*/ 11679984 w 12305293"/>
              <a:gd name="connsiteY34" fmla="*/ 3203585 h 3722511"/>
              <a:gd name="connsiteX35" fmla="*/ 11679984 w 12305293"/>
              <a:gd name="connsiteY35" fmla="*/ 3575086 h 3722511"/>
              <a:gd name="connsiteX36" fmla="*/ 11680221 w 12305293"/>
              <a:gd name="connsiteY36" fmla="*/ 3575086 h 3722511"/>
              <a:gd name="connsiteX37" fmla="*/ 11680221 w 12305293"/>
              <a:gd name="connsiteY37" fmla="*/ 3574404 h 3722511"/>
              <a:gd name="connsiteX38" fmla="*/ 11680221 w 12305293"/>
              <a:gd name="connsiteY38" fmla="*/ 3203637 h 3722511"/>
              <a:gd name="connsiteX39" fmla="*/ 11570066 w 12305293"/>
              <a:gd name="connsiteY39" fmla="*/ 3115784 h 3722511"/>
              <a:gd name="connsiteX40" fmla="*/ 3697880 w 12305293"/>
              <a:gd name="connsiteY40" fmla="*/ 3081386 h 3722511"/>
              <a:gd name="connsiteX41" fmla="*/ 3697875 w 12305293"/>
              <a:gd name="connsiteY41" fmla="*/ 3081401 h 3722511"/>
              <a:gd name="connsiteX42" fmla="*/ 3883174 w 12305293"/>
              <a:gd name="connsiteY42" fmla="*/ 3081401 h 3722511"/>
              <a:gd name="connsiteX43" fmla="*/ 3883174 w 12305293"/>
              <a:gd name="connsiteY43" fmla="*/ 3081386 h 3722511"/>
              <a:gd name="connsiteX44" fmla="*/ 3863317 w 12305293"/>
              <a:gd name="connsiteY44" fmla="*/ 3081386 h 3722511"/>
              <a:gd name="connsiteX45" fmla="*/ 3736453 w 12305293"/>
              <a:gd name="connsiteY45" fmla="*/ 3081386 h 3722511"/>
              <a:gd name="connsiteX46" fmla="*/ 3716784 w 12305293"/>
              <a:gd name="connsiteY46" fmla="*/ 3081386 h 3722511"/>
              <a:gd name="connsiteX47" fmla="*/ 6938046 w 12305293"/>
              <a:gd name="connsiteY47" fmla="*/ 3017605 h 3722511"/>
              <a:gd name="connsiteX48" fmla="*/ 6960659 w 12305293"/>
              <a:gd name="connsiteY48" fmla="*/ 3084483 h 3722511"/>
              <a:gd name="connsiteX49" fmla="*/ 6961143 w 12305293"/>
              <a:gd name="connsiteY49" fmla="*/ 3079838 h 3722511"/>
              <a:gd name="connsiteX50" fmla="*/ 6984400 w 12305293"/>
              <a:gd name="connsiteY50" fmla="*/ 2912583 h 3722511"/>
              <a:gd name="connsiteX51" fmla="*/ 6981535 w 12305293"/>
              <a:gd name="connsiteY51" fmla="*/ 2923841 h 3722511"/>
              <a:gd name="connsiteX52" fmla="*/ 6980146 w 12305293"/>
              <a:gd name="connsiteY52" fmla="*/ 2934684 h 3722511"/>
              <a:gd name="connsiteX53" fmla="*/ 7989526 w 12305293"/>
              <a:gd name="connsiteY53" fmla="*/ 2692114 h 3722511"/>
              <a:gd name="connsiteX54" fmla="*/ 7989526 w 12305293"/>
              <a:gd name="connsiteY54" fmla="*/ 2844695 h 3722511"/>
              <a:gd name="connsiteX55" fmla="*/ 7990072 w 12305293"/>
              <a:gd name="connsiteY55" fmla="*/ 2844695 h 3722511"/>
              <a:gd name="connsiteX56" fmla="*/ 8075811 w 12305293"/>
              <a:gd name="connsiteY56" fmla="*/ 2844695 h 3722511"/>
              <a:gd name="connsiteX57" fmla="*/ 8075811 w 12305293"/>
              <a:gd name="connsiteY57" fmla="*/ 2734251 h 3722511"/>
              <a:gd name="connsiteX58" fmla="*/ 8028419 w 12305293"/>
              <a:gd name="connsiteY58" fmla="*/ 2717622 h 3722511"/>
              <a:gd name="connsiteX59" fmla="*/ 3071561 w 12305293"/>
              <a:gd name="connsiteY59" fmla="*/ 2528938 h 3722511"/>
              <a:gd name="connsiteX60" fmla="*/ 3196297 w 12305293"/>
              <a:gd name="connsiteY60" fmla="*/ 2625773 h 3722511"/>
              <a:gd name="connsiteX61" fmla="*/ 3196299 w 12305293"/>
              <a:gd name="connsiteY61" fmla="*/ 2625775 h 3722511"/>
              <a:gd name="connsiteX62" fmla="*/ 3196299 w 12305293"/>
              <a:gd name="connsiteY62" fmla="*/ 2625776 h 3722511"/>
              <a:gd name="connsiteX63" fmla="*/ 3196299 w 12305293"/>
              <a:gd name="connsiteY63" fmla="*/ 2654350 h 3722511"/>
              <a:gd name="connsiteX64" fmla="*/ 3165953 w 12305293"/>
              <a:gd name="connsiteY64" fmla="*/ 2689129 h 3722511"/>
              <a:gd name="connsiteX65" fmla="*/ 3167645 w 12305293"/>
              <a:gd name="connsiteY65" fmla="*/ 2692529 h 3722511"/>
              <a:gd name="connsiteX66" fmla="*/ 3161007 w 12305293"/>
              <a:gd name="connsiteY66" fmla="*/ 2712135 h 3722511"/>
              <a:gd name="connsiteX67" fmla="*/ 3136012 w 12305293"/>
              <a:gd name="connsiteY67" fmla="*/ 2742298 h 3722511"/>
              <a:gd name="connsiteX68" fmla="*/ 3115705 w 12305293"/>
              <a:gd name="connsiteY68" fmla="*/ 2750215 h 3722511"/>
              <a:gd name="connsiteX69" fmla="*/ 3113426 w 12305293"/>
              <a:gd name="connsiteY69" fmla="*/ 2749327 h 3722511"/>
              <a:gd name="connsiteX70" fmla="*/ 3005140 w 12305293"/>
              <a:gd name="connsiteY70" fmla="*/ 2873426 h 3722511"/>
              <a:gd name="connsiteX71" fmla="*/ 2946823 w 12305293"/>
              <a:gd name="connsiteY71" fmla="*/ 2824213 h 3722511"/>
              <a:gd name="connsiteX72" fmla="*/ 2946823 w 12305293"/>
              <a:gd name="connsiteY72" fmla="*/ 2797226 h 3722511"/>
              <a:gd name="connsiteX73" fmla="*/ 2946823 w 12305293"/>
              <a:gd name="connsiteY73" fmla="*/ 2794051 h 3722511"/>
              <a:gd name="connsiteX74" fmla="*/ 2946823 w 12305293"/>
              <a:gd name="connsiteY74" fmla="*/ 2648001 h 3722511"/>
              <a:gd name="connsiteX75" fmla="*/ 6315875 w 12305293"/>
              <a:gd name="connsiteY75" fmla="*/ 2458142 h 3722511"/>
              <a:gd name="connsiteX76" fmla="*/ 6464458 w 12305293"/>
              <a:gd name="connsiteY76" fmla="*/ 2535954 h 3722511"/>
              <a:gd name="connsiteX77" fmla="*/ 6315875 w 12305293"/>
              <a:gd name="connsiteY77" fmla="*/ 2535954 h 3722511"/>
              <a:gd name="connsiteX78" fmla="*/ 6315875 w 12305293"/>
              <a:gd name="connsiteY78" fmla="*/ 2458142 h 3722511"/>
              <a:gd name="connsiteX79" fmla="*/ 1155115 w 12305293"/>
              <a:gd name="connsiteY79" fmla="*/ 2386064 h 3722511"/>
              <a:gd name="connsiteX80" fmla="*/ 1490024 w 12305293"/>
              <a:gd name="connsiteY80" fmla="*/ 2654788 h 3722511"/>
              <a:gd name="connsiteX81" fmla="*/ 1493718 w 12305293"/>
              <a:gd name="connsiteY81" fmla="*/ 2690879 h 3722511"/>
              <a:gd name="connsiteX82" fmla="*/ 1587686 w 12305293"/>
              <a:gd name="connsiteY82" fmla="*/ 2690879 h 3722511"/>
              <a:gd name="connsiteX83" fmla="*/ 1587686 w 12305293"/>
              <a:gd name="connsiteY83" fmla="*/ 2754379 h 3722511"/>
              <a:gd name="connsiteX84" fmla="*/ 1556890 w 12305293"/>
              <a:gd name="connsiteY84" fmla="*/ 2754379 h 3722511"/>
              <a:gd name="connsiteX85" fmla="*/ 1556890 w 12305293"/>
              <a:gd name="connsiteY85" fmla="*/ 3254429 h 3722511"/>
              <a:gd name="connsiteX86" fmla="*/ 1597376 w 12305293"/>
              <a:gd name="connsiteY86" fmla="*/ 3254429 h 3722511"/>
              <a:gd name="connsiteX87" fmla="*/ 1597376 w 12305293"/>
              <a:gd name="connsiteY87" fmla="*/ 3722511 h 3722511"/>
              <a:gd name="connsiteX88" fmla="*/ 712805 w 12305293"/>
              <a:gd name="connsiteY88" fmla="*/ 3722511 h 3722511"/>
              <a:gd name="connsiteX89" fmla="*/ 712805 w 12305293"/>
              <a:gd name="connsiteY89" fmla="*/ 3254429 h 3722511"/>
              <a:gd name="connsiteX90" fmla="*/ 753308 w 12305293"/>
              <a:gd name="connsiteY90" fmla="*/ 3254429 h 3722511"/>
              <a:gd name="connsiteX91" fmla="*/ 753308 w 12305293"/>
              <a:gd name="connsiteY91" fmla="*/ 2754379 h 3722511"/>
              <a:gd name="connsiteX92" fmla="*/ 725784 w 12305293"/>
              <a:gd name="connsiteY92" fmla="*/ 2754379 h 3722511"/>
              <a:gd name="connsiteX93" fmla="*/ 725783 w 12305293"/>
              <a:gd name="connsiteY93" fmla="*/ 2754379 h 3722511"/>
              <a:gd name="connsiteX94" fmla="*/ 725783 w 12305293"/>
              <a:gd name="connsiteY94" fmla="*/ 2754375 h 3722511"/>
              <a:gd name="connsiteX95" fmla="*/ 725770 w 12305293"/>
              <a:gd name="connsiteY95" fmla="*/ 2754375 h 3722511"/>
              <a:gd name="connsiteX96" fmla="*/ 725770 w 12305293"/>
              <a:gd name="connsiteY96" fmla="*/ 2690875 h 3722511"/>
              <a:gd name="connsiteX97" fmla="*/ 813259 w 12305293"/>
              <a:gd name="connsiteY97" fmla="*/ 2690875 h 3722511"/>
              <a:gd name="connsiteX98" fmla="*/ 813273 w 12305293"/>
              <a:gd name="connsiteY98" fmla="*/ 2690875 h 3722511"/>
              <a:gd name="connsiteX99" fmla="*/ 818269 w 12305293"/>
              <a:gd name="connsiteY99" fmla="*/ 2673636 h 3722511"/>
              <a:gd name="connsiteX100" fmla="*/ 820196 w 12305293"/>
              <a:gd name="connsiteY100" fmla="*/ 2654788 h 3722511"/>
              <a:gd name="connsiteX101" fmla="*/ 833127 w 12305293"/>
              <a:gd name="connsiteY101" fmla="*/ 2622359 h 3722511"/>
              <a:gd name="connsiteX102" fmla="*/ 846192 w 12305293"/>
              <a:gd name="connsiteY102" fmla="*/ 2577292 h 3722511"/>
              <a:gd name="connsiteX103" fmla="*/ 856734 w 12305293"/>
              <a:gd name="connsiteY103" fmla="*/ 2563166 h 3722511"/>
              <a:gd name="connsiteX104" fmla="*/ 862739 w 12305293"/>
              <a:gd name="connsiteY104" fmla="*/ 2548101 h 3722511"/>
              <a:gd name="connsiteX105" fmla="*/ 897349 w 12305293"/>
              <a:gd name="connsiteY105" fmla="*/ 2508748 h 3722511"/>
              <a:gd name="connsiteX106" fmla="*/ 915823 w 12305293"/>
              <a:gd name="connsiteY106" fmla="*/ 2483994 h 3722511"/>
              <a:gd name="connsiteX107" fmla="*/ 926895 w 12305293"/>
              <a:gd name="connsiteY107" fmla="*/ 2475150 h 3722511"/>
              <a:gd name="connsiteX108" fmla="*/ 937650 w 12305293"/>
              <a:gd name="connsiteY108" fmla="*/ 2462916 h 3722511"/>
              <a:gd name="connsiteX109" fmla="*/ 1094597 w 12305293"/>
              <a:gd name="connsiteY109" fmla="*/ 2391320 h 3722511"/>
              <a:gd name="connsiteX110" fmla="*/ 1145816 w 12305293"/>
              <a:gd name="connsiteY110" fmla="*/ 2386872 h 3722511"/>
              <a:gd name="connsiteX111" fmla="*/ 1145816 w 12305293"/>
              <a:gd name="connsiteY111" fmla="*/ 2386077 h 3722511"/>
              <a:gd name="connsiteX112" fmla="*/ 1148921 w 12305293"/>
              <a:gd name="connsiteY112" fmla="*/ 2386077 h 3722511"/>
              <a:gd name="connsiteX113" fmla="*/ 1152027 w 12305293"/>
              <a:gd name="connsiteY113" fmla="*/ 2386077 h 3722511"/>
              <a:gd name="connsiteX114" fmla="*/ 1154965 w 12305293"/>
              <a:gd name="connsiteY114" fmla="*/ 2386077 h 3722511"/>
              <a:gd name="connsiteX115" fmla="*/ 2565784 w 12305293"/>
              <a:gd name="connsiteY115" fmla="*/ 2202783 h 3722511"/>
              <a:gd name="connsiteX116" fmla="*/ 2578487 w 12305293"/>
              <a:gd name="connsiteY116" fmla="*/ 2225179 h 3722511"/>
              <a:gd name="connsiteX117" fmla="*/ 2603093 w 12305293"/>
              <a:gd name="connsiteY117" fmla="*/ 2264359 h 3722511"/>
              <a:gd name="connsiteX118" fmla="*/ 2610026 w 12305293"/>
              <a:gd name="connsiteY118" fmla="*/ 2272947 h 3722511"/>
              <a:gd name="connsiteX119" fmla="*/ 2642542 w 12305293"/>
              <a:gd name="connsiteY119" fmla="*/ 2310231 h 3722511"/>
              <a:gd name="connsiteX120" fmla="*/ 2642970 w 12305293"/>
              <a:gd name="connsiteY120" fmla="*/ 2306384 h 3722511"/>
              <a:gd name="connsiteX121" fmla="*/ 2650840 w 12305293"/>
              <a:gd name="connsiteY121" fmla="*/ 2211284 h 3722511"/>
              <a:gd name="connsiteX122" fmla="*/ 2646489 w 12305293"/>
              <a:gd name="connsiteY122" fmla="*/ 2210693 h 3722511"/>
              <a:gd name="connsiteX123" fmla="*/ 2633487 w 12305293"/>
              <a:gd name="connsiteY123" fmla="*/ 2208925 h 3722511"/>
              <a:gd name="connsiteX124" fmla="*/ 2621182 w 12305293"/>
              <a:gd name="connsiteY124" fmla="*/ 2207253 h 3722511"/>
              <a:gd name="connsiteX125" fmla="*/ 10960470 w 12305293"/>
              <a:gd name="connsiteY125" fmla="*/ 2046601 h 3722511"/>
              <a:gd name="connsiteX126" fmla="*/ 10937308 w 12305293"/>
              <a:gd name="connsiteY126" fmla="*/ 2081629 h 3722511"/>
              <a:gd name="connsiteX127" fmla="*/ 10937308 w 12305293"/>
              <a:gd name="connsiteY127" fmla="*/ 3014574 h 3722511"/>
              <a:gd name="connsiteX128" fmla="*/ 10937308 w 12305293"/>
              <a:gd name="connsiteY128" fmla="*/ 3133711 h 3722511"/>
              <a:gd name="connsiteX129" fmla="*/ 10937990 w 12305293"/>
              <a:gd name="connsiteY129" fmla="*/ 3134251 h 3722511"/>
              <a:gd name="connsiteX130" fmla="*/ 10937990 w 12305293"/>
              <a:gd name="connsiteY130" fmla="*/ 2081284 h 3722511"/>
              <a:gd name="connsiteX131" fmla="*/ 6208575 w 12305293"/>
              <a:gd name="connsiteY131" fmla="*/ 2026397 h 3722511"/>
              <a:gd name="connsiteX132" fmla="*/ 6208575 w 12305293"/>
              <a:gd name="connsiteY132" fmla="*/ 2536122 h 3722511"/>
              <a:gd name="connsiteX133" fmla="*/ 6597943 w 12305293"/>
              <a:gd name="connsiteY133" fmla="*/ 2536122 h 3722511"/>
              <a:gd name="connsiteX134" fmla="*/ 6208575 w 12305293"/>
              <a:gd name="connsiteY134" fmla="*/ 2026397 h 3722511"/>
              <a:gd name="connsiteX135" fmla="*/ 11245806 w 12305293"/>
              <a:gd name="connsiteY135" fmla="*/ 1609787 h 3722511"/>
              <a:gd name="connsiteX136" fmla="*/ 11550381 w 12305293"/>
              <a:gd name="connsiteY136" fmla="*/ 2081284 h 3722511"/>
              <a:gd name="connsiteX137" fmla="*/ 11550381 w 12305293"/>
              <a:gd name="connsiteY137" fmla="*/ 2972709 h 3722511"/>
              <a:gd name="connsiteX138" fmla="*/ 11552173 w 12305293"/>
              <a:gd name="connsiteY138" fmla="*/ 2972709 h 3722511"/>
              <a:gd name="connsiteX139" fmla="*/ 11716086 w 12305293"/>
              <a:gd name="connsiteY139" fmla="*/ 2972709 h 3722511"/>
              <a:gd name="connsiteX140" fmla="*/ 11716086 w 12305293"/>
              <a:gd name="connsiteY140" fmla="*/ 3469088 h 3722511"/>
              <a:gd name="connsiteX141" fmla="*/ 11716086 w 12305293"/>
              <a:gd name="connsiteY141" fmla="*/ 3575086 h 3722511"/>
              <a:gd name="connsiteX142" fmla="*/ 11717206 w 12305293"/>
              <a:gd name="connsiteY142" fmla="*/ 3575086 h 3722511"/>
              <a:gd name="connsiteX143" fmla="*/ 11717206 w 12305293"/>
              <a:gd name="connsiteY143" fmla="*/ 2862263 h 3722511"/>
              <a:gd name="connsiteX144" fmla="*/ 11744266 w 12305293"/>
              <a:gd name="connsiteY144" fmla="*/ 2862263 h 3722511"/>
              <a:gd name="connsiteX145" fmla="*/ 11744266 w 12305293"/>
              <a:gd name="connsiteY145" fmla="*/ 2858069 h 3722511"/>
              <a:gd name="connsiteX146" fmla="*/ 11744266 w 12305293"/>
              <a:gd name="connsiteY146" fmla="*/ 2593686 h 3722511"/>
              <a:gd name="connsiteX147" fmla="*/ 12059363 w 12305293"/>
              <a:gd name="connsiteY147" fmla="*/ 2593686 h 3722511"/>
              <a:gd name="connsiteX148" fmla="*/ 12059363 w 12305293"/>
              <a:gd name="connsiteY148" fmla="*/ 2023897 h 3722511"/>
              <a:gd name="connsiteX149" fmla="*/ 12305293 w 12305293"/>
              <a:gd name="connsiteY149" fmla="*/ 2023897 h 3722511"/>
              <a:gd name="connsiteX150" fmla="*/ 12305293 w 12305293"/>
              <a:gd name="connsiteY150" fmla="*/ 3577968 h 3722511"/>
              <a:gd name="connsiteX151" fmla="*/ 12305293 w 12305293"/>
              <a:gd name="connsiteY151" fmla="*/ 3722511 h 3722511"/>
              <a:gd name="connsiteX152" fmla="*/ 12213069 w 12305293"/>
              <a:gd name="connsiteY152" fmla="*/ 3722511 h 3722511"/>
              <a:gd name="connsiteX153" fmla="*/ 12213069 w 12305293"/>
              <a:gd name="connsiteY153" fmla="*/ 3713498 h 3722511"/>
              <a:gd name="connsiteX154" fmla="*/ 12213069 w 12305293"/>
              <a:gd name="connsiteY154" fmla="*/ 3575130 h 3722511"/>
              <a:gd name="connsiteX155" fmla="*/ 12212958 w 12305293"/>
              <a:gd name="connsiteY155" fmla="*/ 3575130 h 3722511"/>
              <a:gd name="connsiteX156" fmla="*/ 12212958 w 12305293"/>
              <a:gd name="connsiteY156" fmla="*/ 3722511 h 3722511"/>
              <a:gd name="connsiteX157" fmla="*/ 10750299 w 12305293"/>
              <a:gd name="connsiteY157" fmla="*/ 3722511 h 3722511"/>
              <a:gd name="connsiteX158" fmla="*/ 10750299 w 12305293"/>
              <a:gd name="connsiteY158" fmla="*/ 3665739 h 3722511"/>
              <a:gd name="connsiteX159" fmla="*/ 10750299 w 12305293"/>
              <a:gd name="connsiteY159" fmla="*/ 2395390 h 3722511"/>
              <a:gd name="connsiteX160" fmla="*/ 10834837 w 12305293"/>
              <a:gd name="connsiteY160" fmla="*/ 2440571 h 3722511"/>
              <a:gd name="connsiteX161" fmla="*/ 10834837 w 12305293"/>
              <a:gd name="connsiteY161" fmla="*/ 1903413 h 3722511"/>
              <a:gd name="connsiteX162" fmla="*/ 10982429 w 12305293"/>
              <a:gd name="connsiteY162" fmla="*/ 1903413 h 3722511"/>
              <a:gd name="connsiteX163" fmla="*/ 11053278 w 12305293"/>
              <a:gd name="connsiteY163" fmla="*/ 1903413 h 3722511"/>
              <a:gd name="connsiteX164" fmla="*/ 11242565 w 12305293"/>
              <a:gd name="connsiteY164" fmla="*/ 1611374 h 3722511"/>
              <a:gd name="connsiteX165" fmla="*/ 11124299 w 12305293"/>
              <a:gd name="connsiteY165" fmla="*/ 2086046 h 3722511"/>
              <a:gd name="connsiteX166" fmla="*/ 11124469 w 12305293"/>
              <a:gd name="connsiteY166" fmla="*/ 2086046 h 3722511"/>
              <a:gd name="connsiteX167" fmla="*/ 11125038 w 12305293"/>
              <a:gd name="connsiteY167" fmla="*/ 2083786 h 3722511"/>
              <a:gd name="connsiteX168" fmla="*/ 11170430 w 12305293"/>
              <a:gd name="connsiteY168" fmla="*/ 1903413 h 3722511"/>
              <a:gd name="connsiteX169" fmla="*/ 11226788 w 12305293"/>
              <a:gd name="connsiteY169" fmla="*/ 1903413 h 3722511"/>
              <a:gd name="connsiteX170" fmla="*/ 11226788 w 12305293"/>
              <a:gd name="connsiteY170" fmla="*/ 1918757 h 3722511"/>
              <a:gd name="connsiteX171" fmla="*/ 11226788 w 12305293"/>
              <a:gd name="connsiteY171" fmla="*/ 1932567 h 3722511"/>
              <a:gd name="connsiteX172" fmla="*/ 11237702 w 12305293"/>
              <a:gd name="connsiteY172" fmla="*/ 1930408 h 3722511"/>
              <a:gd name="connsiteX173" fmla="*/ 11317086 w 12305293"/>
              <a:gd name="connsiteY173" fmla="*/ 2008196 h 3722511"/>
              <a:gd name="connsiteX174" fmla="*/ 11237702 w 12305293"/>
              <a:gd name="connsiteY174" fmla="*/ 2085984 h 3722511"/>
              <a:gd name="connsiteX175" fmla="*/ 11226788 w 12305293"/>
              <a:gd name="connsiteY175" fmla="*/ 2083825 h 3722511"/>
              <a:gd name="connsiteX176" fmla="*/ 11226788 w 12305293"/>
              <a:gd name="connsiteY176" fmla="*/ 2086046 h 3722511"/>
              <a:gd name="connsiteX177" fmla="*/ 11362452 w 12305293"/>
              <a:gd name="connsiteY177" fmla="*/ 2086046 h 3722511"/>
              <a:gd name="connsiteX178" fmla="*/ 11242565 w 12305293"/>
              <a:gd name="connsiteY178" fmla="*/ 1611374 h 3722511"/>
              <a:gd name="connsiteX179" fmla="*/ 7558484 w 12305293"/>
              <a:gd name="connsiteY179" fmla="*/ 1533541 h 3722511"/>
              <a:gd name="connsiteX180" fmla="*/ 7642728 w 12305293"/>
              <a:gd name="connsiteY180" fmla="*/ 1533541 h 3722511"/>
              <a:gd name="connsiteX181" fmla="*/ 7642728 w 12305293"/>
              <a:gd name="connsiteY181" fmla="*/ 1544514 h 3722511"/>
              <a:gd name="connsiteX182" fmla="*/ 7642728 w 12305293"/>
              <a:gd name="connsiteY182" fmla="*/ 1579579 h 3722511"/>
              <a:gd name="connsiteX183" fmla="*/ 7642728 w 12305293"/>
              <a:gd name="connsiteY183" fmla="*/ 1581166 h 3722511"/>
              <a:gd name="connsiteX184" fmla="*/ 7642728 w 12305293"/>
              <a:gd name="connsiteY184" fmla="*/ 1622442 h 3722511"/>
              <a:gd name="connsiteX185" fmla="*/ 7642728 w 12305293"/>
              <a:gd name="connsiteY185" fmla="*/ 1627204 h 3722511"/>
              <a:gd name="connsiteX186" fmla="*/ 7642728 w 12305293"/>
              <a:gd name="connsiteY186" fmla="*/ 1666892 h 3722511"/>
              <a:gd name="connsiteX187" fmla="*/ 7642728 w 12305293"/>
              <a:gd name="connsiteY187" fmla="*/ 1670067 h 3722511"/>
              <a:gd name="connsiteX188" fmla="*/ 7642728 w 12305293"/>
              <a:gd name="connsiteY188" fmla="*/ 1712930 h 3722511"/>
              <a:gd name="connsiteX189" fmla="*/ 7642728 w 12305293"/>
              <a:gd name="connsiteY189" fmla="*/ 1714517 h 3722511"/>
              <a:gd name="connsiteX190" fmla="*/ 7642728 w 12305293"/>
              <a:gd name="connsiteY190" fmla="*/ 1757380 h 3722511"/>
              <a:gd name="connsiteX191" fmla="*/ 7642728 w 12305293"/>
              <a:gd name="connsiteY191" fmla="*/ 1760555 h 3722511"/>
              <a:gd name="connsiteX192" fmla="*/ 7642728 w 12305293"/>
              <a:gd name="connsiteY192" fmla="*/ 1803418 h 3722511"/>
              <a:gd name="connsiteX193" fmla="*/ 7642728 w 12305293"/>
              <a:gd name="connsiteY193" fmla="*/ 1805005 h 3722511"/>
              <a:gd name="connsiteX194" fmla="*/ 7642728 w 12305293"/>
              <a:gd name="connsiteY194" fmla="*/ 1847868 h 3722511"/>
              <a:gd name="connsiteX195" fmla="*/ 7642728 w 12305293"/>
              <a:gd name="connsiteY195" fmla="*/ 1851043 h 3722511"/>
              <a:gd name="connsiteX196" fmla="*/ 7642728 w 12305293"/>
              <a:gd name="connsiteY196" fmla="*/ 1892318 h 3722511"/>
              <a:gd name="connsiteX197" fmla="*/ 7642728 w 12305293"/>
              <a:gd name="connsiteY197" fmla="*/ 1895493 h 3722511"/>
              <a:gd name="connsiteX198" fmla="*/ 7642728 w 12305293"/>
              <a:gd name="connsiteY198" fmla="*/ 1941531 h 3722511"/>
              <a:gd name="connsiteX199" fmla="*/ 7558484 w 12305293"/>
              <a:gd name="connsiteY199" fmla="*/ 1941531 h 3722511"/>
              <a:gd name="connsiteX200" fmla="*/ 7558484 w 12305293"/>
              <a:gd name="connsiteY200" fmla="*/ 1895493 h 3722511"/>
              <a:gd name="connsiteX201" fmla="*/ 7558484 w 12305293"/>
              <a:gd name="connsiteY201" fmla="*/ 1892318 h 3722511"/>
              <a:gd name="connsiteX202" fmla="*/ 7558484 w 12305293"/>
              <a:gd name="connsiteY202" fmla="*/ 1851043 h 3722511"/>
              <a:gd name="connsiteX203" fmla="*/ 7558484 w 12305293"/>
              <a:gd name="connsiteY203" fmla="*/ 1847868 h 3722511"/>
              <a:gd name="connsiteX204" fmla="*/ 7558484 w 12305293"/>
              <a:gd name="connsiteY204" fmla="*/ 1805005 h 3722511"/>
              <a:gd name="connsiteX205" fmla="*/ 7558484 w 12305293"/>
              <a:gd name="connsiteY205" fmla="*/ 1803418 h 3722511"/>
              <a:gd name="connsiteX206" fmla="*/ 7558484 w 12305293"/>
              <a:gd name="connsiteY206" fmla="*/ 1760555 h 3722511"/>
              <a:gd name="connsiteX207" fmla="*/ 7558484 w 12305293"/>
              <a:gd name="connsiteY207" fmla="*/ 1757380 h 3722511"/>
              <a:gd name="connsiteX208" fmla="*/ 7558484 w 12305293"/>
              <a:gd name="connsiteY208" fmla="*/ 1714517 h 3722511"/>
              <a:gd name="connsiteX209" fmla="*/ 7558484 w 12305293"/>
              <a:gd name="connsiteY209" fmla="*/ 1712930 h 3722511"/>
              <a:gd name="connsiteX210" fmla="*/ 7558484 w 12305293"/>
              <a:gd name="connsiteY210" fmla="*/ 1670067 h 3722511"/>
              <a:gd name="connsiteX211" fmla="*/ 7558484 w 12305293"/>
              <a:gd name="connsiteY211" fmla="*/ 1666892 h 3722511"/>
              <a:gd name="connsiteX212" fmla="*/ 7558484 w 12305293"/>
              <a:gd name="connsiteY212" fmla="*/ 1627204 h 3722511"/>
              <a:gd name="connsiteX213" fmla="*/ 7558484 w 12305293"/>
              <a:gd name="connsiteY213" fmla="*/ 1622442 h 3722511"/>
              <a:gd name="connsiteX214" fmla="*/ 7558484 w 12305293"/>
              <a:gd name="connsiteY214" fmla="*/ 1581166 h 3722511"/>
              <a:gd name="connsiteX215" fmla="*/ 7558484 w 12305293"/>
              <a:gd name="connsiteY215" fmla="*/ 1579579 h 3722511"/>
              <a:gd name="connsiteX216" fmla="*/ 1989231 w 12305293"/>
              <a:gd name="connsiteY216" fmla="*/ 1441086 h 3722511"/>
              <a:gd name="connsiteX217" fmla="*/ 1988695 w 12305293"/>
              <a:gd name="connsiteY217" fmla="*/ 1452607 h 3722511"/>
              <a:gd name="connsiteX218" fmla="*/ 1988961 w 12305293"/>
              <a:gd name="connsiteY218" fmla="*/ 1446877 h 3722511"/>
              <a:gd name="connsiteX219" fmla="*/ 1990194 w 12305293"/>
              <a:gd name="connsiteY219" fmla="*/ 1420396 h 3722511"/>
              <a:gd name="connsiteX220" fmla="*/ 1989661 w 12305293"/>
              <a:gd name="connsiteY220" fmla="*/ 1431892 h 3722511"/>
              <a:gd name="connsiteX221" fmla="*/ 1989231 w 12305293"/>
              <a:gd name="connsiteY221" fmla="*/ 1441086 h 3722511"/>
              <a:gd name="connsiteX222" fmla="*/ 6080978 w 12305293"/>
              <a:gd name="connsiteY222" fmla="*/ 1368460 h 3722511"/>
              <a:gd name="connsiteX223" fmla="*/ 6121479 w 12305293"/>
              <a:gd name="connsiteY223" fmla="*/ 1368460 h 3722511"/>
              <a:gd name="connsiteX224" fmla="*/ 6121479 w 12305293"/>
              <a:gd name="connsiteY224" fmla="*/ 1812965 h 3722511"/>
              <a:gd name="connsiteX225" fmla="*/ 6080978 w 12305293"/>
              <a:gd name="connsiteY225" fmla="*/ 1812965 h 3722511"/>
              <a:gd name="connsiteX226" fmla="*/ 469822 w 12305293"/>
              <a:gd name="connsiteY226" fmla="*/ 1366890 h 3722511"/>
              <a:gd name="connsiteX227" fmla="*/ 539484 w 12305293"/>
              <a:gd name="connsiteY227" fmla="*/ 1366890 h 3722511"/>
              <a:gd name="connsiteX228" fmla="*/ 539484 w 12305293"/>
              <a:gd name="connsiteY228" fmla="*/ 1369942 h 3722511"/>
              <a:gd name="connsiteX229" fmla="*/ 469822 w 12305293"/>
              <a:gd name="connsiteY229" fmla="*/ 1369942 h 3722511"/>
              <a:gd name="connsiteX230" fmla="*/ 469822 w 12305293"/>
              <a:gd name="connsiteY230" fmla="*/ 1366890 h 3722511"/>
              <a:gd name="connsiteX231" fmla="*/ 1993028 w 12305293"/>
              <a:gd name="connsiteY231" fmla="*/ 1359587 h 3722511"/>
              <a:gd name="connsiteX232" fmla="*/ 1991020 w 12305293"/>
              <a:gd name="connsiteY232" fmla="*/ 1402711 h 3722511"/>
              <a:gd name="connsiteX233" fmla="*/ 1990194 w 12305293"/>
              <a:gd name="connsiteY233" fmla="*/ 1420396 h 3722511"/>
              <a:gd name="connsiteX234" fmla="*/ 10238104 w 12305293"/>
              <a:gd name="connsiteY234" fmla="*/ 1343060 h 3722511"/>
              <a:gd name="connsiteX235" fmla="*/ 10279980 w 12305293"/>
              <a:gd name="connsiteY235" fmla="*/ 1343060 h 3722511"/>
              <a:gd name="connsiteX236" fmla="*/ 10330452 w 12305293"/>
              <a:gd name="connsiteY236" fmla="*/ 1343060 h 3722511"/>
              <a:gd name="connsiteX237" fmla="*/ 10482908 w 12305293"/>
              <a:gd name="connsiteY237" fmla="*/ 1343060 h 3722511"/>
              <a:gd name="connsiteX238" fmla="*/ 10492457 w 12305293"/>
              <a:gd name="connsiteY238" fmla="*/ 1343060 h 3722511"/>
              <a:gd name="connsiteX239" fmla="*/ 10503127 w 12305293"/>
              <a:gd name="connsiteY239" fmla="*/ 1343060 h 3722511"/>
              <a:gd name="connsiteX240" fmla="*/ 10517881 w 12305293"/>
              <a:gd name="connsiteY240" fmla="*/ 1343060 h 3722511"/>
              <a:gd name="connsiteX241" fmla="*/ 10707928 w 12305293"/>
              <a:gd name="connsiteY241" fmla="*/ 1343060 h 3722511"/>
              <a:gd name="connsiteX242" fmla="*/ 10685970 w 12305293"/>
              <a:gd name="connsiteY242" fmla="*/ 2282834 h 3722511"/>
              <a:gd name="connsiteX243" fmla="*/ 10717657 w 12305293"/>
              <a:gd name="connsiteY243" fmla="*/ 2282834 h 3722511"/>
              <a:gd name="connsiteX244" fmla="*/ 10750058 w 12305293"/>
              <a:gd name="connsiteY244" fmla="*/ 2282834 h 3722511"/>
              <a:gd name="connsiteX245" fmla="*/ 10750058 w 12305293"/>
              <a:gd name="connsiteY245" fmla="*/ 3722511 h 3722511"/>
              <a:gd name="connsiteX246" fmla="*/ 10027880 w 12305293"/>
              <a:gd name="connsiteY246" fmla="*/ 3722511 h 3722511"/>
              <a:gd name="connsiteX247" fmla="*/ 10027880 w 12305293"/>
              <a:gd name="connsiteY247" fmla="*/ 3718205 h 3722511"/>
              <a:gd name="connsiteX248" fmla="*/ 10027880 w 12305293"/>
              <a:gd name="connsiteY248" fmla="*/ 3680554 h 3722511"/>
              <a:gd name="connsiteX249" fmla="*/ 10027880 w 12305293"/>
              <a:gd name="connsiteY249" fmla="*/ 3660473 h 3722511"/>
              <a:gd name="connsiteX250" fmla="*/ 10027880 w 12305293"/>
              <a:gd name="connsiteY250" fmla="*/ 3622822 h 3722511"/>
              <a:gd name="connsiteX251" fmla="*/ 10027880 w 12305293"/>
              <a:gd name="connsiteY251" fmla="*/ 3602741 h 3722511"/>
              <a:gd name="connsiteX252" fmla="*/ 10027880 w 12305293"/>
              <a:gd name="connsiteY252" fmla="*/ 3565090 h 3722511"/>
              <a:gd name="connsiteX253" fmla="*/ 10027880 w 12305293"/>
              <a:gd name="connsiteY253" fmla="*/ 3545009 h 3722511"/>
              <a:gd name="connsiteX254" fmla="*/ 10027880 w 12305293"/>
              <a:gd name="connsiteY254" fmla="*/ 3507358 h 3722511"/>
              <a:gd name="connsiteX255" fmla="*/ 10027880 w 12305293"/>
              <a:gd name="connsiteY255" fmla="*/ 3487277 h 3722511"/>
              <a:gd name="connsiteX256" fmla="*/ 10027880 w 12305293"/>
              <a:gd name="connsiteY256" fmla="*/ 3449626 h 3722511"/>
              <a:gd name="connsiteX257" fmla="*/ 10027880 w 12305293"/>
              <a:gd name="connsiteY257" fmla="*/ 3429545 h 3722511"/>
              <a:gd name="connsiteX258" fmla="*/ 10027880 w 12305293"/>
              <a:gd name="connsiteY258" fmla="*/ 3391894 h 3722511"/>
              <a:gd name="connsiteX259" fmla="*/ 10027880 w 12305293"/>
              <a:gd name="connsiteY259" fmla="*/ 3371813 h 3722511"/>
              <a:gd name="connsiteX260" fmla="*/ 10027880 w 12305293"/>
              <a:gd name="connsiteY260" fmla="*/ 3334162 h 3722511"/>
              <a:gd name="connsiteX261" fmla="*/ 10027880 w 12305293"/>
              <a:gd name="connsiteY261" fmla="*/ 3314081 h 3722511"/>
              <a:gd name="connsiteX262" fmla="*/ 10027880 w 12305293"/>
              <a:gd name="connsiteY262" fmla="*/ 3276430 h 3722511"/>
              <a:gd name="connsiteX263" fmla="*/ 10027880 w 12305293"/>
              <a:gd name="connsiteY263" fmla="*/ 3256349 h 3722511"/>
              <a:gd name="connsiteX264" fmla="*/ 10027880 w 12305293"/>
              <a:gd name="connsiteY264" fmla="*/ 3218698 h 3722511"/>
              <a:gd name="connsiteX265" fmla="*/ 10027880 w 12305293"/>
              <a:gd name="connsiteY265" fmla="*/ 3198617 h 3722511"/>
              <a:gd name="connsiteX266" fmla="*/ 10027880 w 12305293"/>
              <a:gd name="connsiteY266" fmla="*/ 3160966 h 3722511"/>
              <a:gd name="connsiteX267" fmla="*/ 10027880 w 12305293"/>
              <a:gd name="connsiteY267" fmla="*/ 3140885 h 3722511"/>
              <a:gd name="connsiteX268" fmla="*/ 10027880 w 12305293"/>
              <a:gd name="connsiteY268" fmla="*/ 3103234 h 3722511"/>
              <a:gd name="connsiteX269" fmla="*/ 10027880 w 12305293"/>
              <a:gd name="connsiteY269" fmla="*/ 3083153 h 3722511"/>
              <a:gd name="connsiteX270" fmla="*/ 10027880 w 12305293"/>
              <a:gd name="connsiteY270" fmla="*/ 3048012 h 3722511"/>
              <a:gd name="connsiteX271" fmla="*/ 10027880 w 12305293"/>
              <a:gd name="connsiteY271" fmla="*/ 3025421 h 3722511"/>
              <a:gd name="connsiteX272" fmla="*/ 10027880 w 12305293"/>
              <a:gd name="connsiteY272" fmla="*/ 2990280 h 3722511"/>
              <a:gd name="connsiteX273" fmla="*/ 10027880 w 12305293"/>
              <a:gd name="connsiteY273" fmla="*/ 2967689 h 3722511"/>
              <a:gd name="connsiteX274" fmla="*/ 10027880 w 12305293"/>
              <a:gd name="connsiteY274" fmla="*/ 2932548 h 3722511"/>
              <a:gd name="connsiteX275" fmla="*/ 10027880 w 12305293"/>
              <a:gd name="connsiteY275" fmla="*/ 2909957 h 3722511"/>
              <a:gd name="connsiteX276" fmla="*/ 10027880 w 12305293"/>
              <a:gd name="connsiteY276" fmla="*/ 2874816 h 3722511"/>
              <a:gd name="connsiteX277" fmla="*/ 10027880 w 12305293"/>
              <a:gd name="connsiteY277" fmla="*/ 2854735 h 3722511"/>
              <a:gd name="connsiteX278" fmla="*/ 10027880 w 12305293"/>
              <a:gd name="connsiteY278" fmla="*/ 2817084 h 3722511"/>
              <a:gd name="connsiteX279" fmla="*/ 10027880 w 12305293"/>
              <a:gd name="connsiteY279" fmla="*/ 2797003 h 3722511"/>
              <a:gd name="connsiteX280" fmla="*/ 10027880 w 12305293"/>
              <a:gd name="connsiteY280" fmla="*/ 2759352 h 3722511"/>
              <a:gd name="connsiteX281" fmla="*/ 10027880 w 12305293"/>
              <a:gd name="connsiteY281" fmla="*/ 2739271 h 3722511"/>
              <a:gd name="connsiteX282" fmla="*/ 10027880 w 12305293"/>
              <a:gd name="connsiteY282" fmla="*/ 2701620 h 3722511"/>
              <a:gd name="connsiteX283" fmla="*/ 10027880 w 12305293"/>
              <a:gd name="connsiteY283" fmla="*/ 2681539 h 3722511"/>
              <a:gd name="connsiteX284" fmla="*/ 10027880 w 12305293"/>
              <a:gd name="connsiteY284" fmla="*/ 2643888 h 3722511"/>
              <a:gd name="connsiteX285" fmla="*/ 10027880 w 12305293"/>
              <a:gd name="connsiteY285" fmla="*/ 2623807 h 3722511"/>
              <a:gd name="connsiteX286" fmla="*/ 10027880 w 12305293"/>
              <a:gd name="connsiteY286" fmla="*/ 2586156 h 3722511"/>
              <a:gd name="connsiteX287" fmla="*/ 10027880 w 12305293"/>
              <a:gd name="connsiteY287" fmla="*/ 2578626 h 3722511"/>
              <a:gd name="connsiteX288" fmla="*/ 10035566 w 12305293"/>
              <a:gd name="connsiteY288" fmla="*/ 2578626 h 3722511"/>
              <a:gd name="connsiteX289" fmla="*/ 10035566 w 12305293"/>
              <a:gd name="connsiteY289" fmla="*/ 2350208 h 3722511"/>
              <a:gd name="connsiteX290" fmla="*/ 10094486 w 12305293"/>
              <a:gd name="connsiteY290" fmla="*/ 2382839 h 3722511"/>
              <a:gd name="connsiteX291" fmla="*/ 10140597 w 12305293"/>
              <a:gd name="connsiteY291" fmla="*/ 3012871 h 3722511"/>
              <a:gd name="connsiteX292" fmla="*/ 10159206 w 12305293"/>
              <a:gd name="connsiteY292" fmla="*/ 3253555 h 3722511"/>
              <a:gd name="connsiteX293" fmla="*/ 10165424 w 12305293"/>
              <a:gd name="connsiteY293" fmla="*/ 3332163 h 3722511"/>
              <a:gd name="connsiteX294" fmla="*/ 10166626 w 12305293"/>
              <a:gd name="connsiteY294" fmla="*/ 3332163 h 3722511"/>
              <a:gd name="connsiteX295" fmla="*/ 10157514 w 12305293"/>
              <a:gd name="connsiteY295" fmla="*/ 3217332 h 3722511"/>
              <a:gd name="connsiteX296" fmla="*/ 10141602 w 12305293"/>
              <a:gd name="connsiteY296" fmla="*/ 3012633 h 3722511"/>
              <a:gd name="connsiteX297" fmla="*/ 10033975 w 12305293"/>
              <a:gd name="connsiteY297" fmla="*/ 1355613 h 3722511"/>
              <a:gd name="connsiteX298" fmla="*/ 10198779 w 12305293"/>
              <a:gd name="connsiteY298" fmla="*/ 1347203 h 3722511"/>
              <a:gd name="connsiteX299" fmla="*/ 10238237 w 12305293"/>
              <a:gd name="connsiteY299" fmla="*/ 1345190 h 3722511"/>
              <a:gd name="connsiteX300" fmla="*/ 1994366 w 12305293"/>
              <a:gd name="connsiteY300" fmla="*/ 1330892 h 3722511"/>
              <a:gd name="connsiteX301" fmla="*/ 1993028 w 12305293"/>
              <a:gd name="connsiteY301" fmla="*/ 1359587 h 3722511"/>
              <a:gd name="connsiteX302" fmla="*/ 1993260 w 12305293"/>
              <a:gd name="connsiteY302" fmla="*/ 1354601 h 3722511"/>
              <a:gd name="connsiteX303" fmla="*/ 1995072 w 12305293"/>
              <a:gd name="connsiteY303" fmla="*/ 1315726 h 3722511"/>
              <a:gd name="connsiteX304" fmla="*/ 1994366 w 12305293"/>
              <a:gd name="connsiteY304" fmla="*/ 1330892 h 3722511"/>
              <a:gd name="connsiteX305" fmla="*/ 1994877 w 12305293"/>
              <a:gd name="connsiteY305" fmla="*/ 1319899 h 3722511"/>
              <a:gd name="connsiteX306" fmla="*/ 7742458 w 12305293"/>
              <a:gd name="connsiteY306" fmla="*/ 1257859 h 3722511"/>
              <a:gd name="connsiteX307" fmla="*/ 7742458 w 12305293"/>
              <a:gd name="connsiteY307" fmla="*/ 1280490 h 3722511"/>
              <a:gd name="connsiteX308" fmla="*/ 7803830 w 12305293"/>
              <a:gd name="connsiteY308" fmla="*/ 1280490 h 3722511"/>
              <a:gd name="connsiteX309" fmla="*/ 7803830 w 12305293"/>
              <a:gd name="connsiteY309" fmla="*/ 1257859 h 3722511"/>
              <a:gd name="connsiteX310" fmla="*/ 7742458 w 12305293"/>
              <a:gd name="connsiteY310" fmla="*/ 1257859 h 3722511"/>
              <a:gd name="connsiteX311" fmla="*/ 2001078 w 12305293"/>
              <a:gd name="connsiteY311" fmla="*/ 1186842 h 3722511"/>
              <a:gd name="connsiteX312" fmla="*/ 1996607 w 12305293"/>
              <a:gd name="connsiteY312" fmla="*/ 1282831 h 3722511"/>
              <a:gd name="connsiteX313" fmla="*/ 1995072 w 12305293"/>
              <a:gd name="connsiteY313" fmla="*/ 1315726 h 3722511"/>
              <a:gd name="connsiteX314" fmla="*/ 1999545 w 12305293"/>
              <a:gd name="connsiteY314" fmla="*/ 1219737 h 3722511"/>
              <a:gd name="connsiteX315" fmla="*/ 2001785 w 12305293"/>
              <a:gd name="connsiteY315" fmla="*/ 1171676 h 3722511"/>
              <a:gd name="connsiteX316" fmla="*/ 2001078 w 12305293"/>
              <a:gd name="connsiteY316" fmla="*/ 1186842 h 3722511"/>
              <a:gd name="connsiteX317" fmla="*/ 2001271 w 12305293"/>
              <a:gd name="connsiteY317" fmla="*/ 1182669 h 3722511"/>
              <a:gd name="connsiteX318" fmla="*/ 2003121 w 12305293"/>
              <a:gd name="connsiteY318" fmla="*/ 1142981 h 3722511"/>
              <a:gd name="connsiteX319" fmla="*/ 2002889 w 12305293"/>
              <a:gd name="connsiteY319" fmla="*/ 1147967 h 3722511"/>
              <a:gd name="connsiteX320" fmla="*/ 2001785 w 12305293"/>
              <a:gd name="connsiteY320" fmla="*/ 1171676 h 3722511"/>
              <a:gd name="connsiteX321" fmla="*/ 262344 w 12305293"/>
              <a:gd name="connsiteY321" fmla="*/ 1113683 h 3722511"/>
              <a:gd name="connsiteX322" fmla="*/ 261655 w 12305293"/>
              <a:gd name="connsiteY322" fmla="*/ 1116779 h 3722511"/>
              <a:gd name="connsiteX323" fmla="*/ 261674 w 12305293"/>
              <a:gd name="connsiteY323" fmla="*/ 1116690 h 3722511"/>
              <a:gd name="connsiteX324" fmla="*/ 267151 w 12305293"/>
              <a:gd name="connsiteY324" fmla="*/ 1092123 h 3722511"/>
              <a:gd name="connsiteX325" fmla="*/ 262344 w 12305293"/>
              <a:gd name="connsiteY325" fmla="*/ 1113683 h 3722511"/>
              <a:gd name="connsiteX326" fmla="*/ 263380 w 12305293"/>
              <a:gd name="connsiteY326" fmla="*/ 1109036 h 3722511"/>
              <a:gd name="connsiteX327" fmla="*/ 270308 w 12305293"/>
              <a:gd name="connsiteY327" fmla="*/ 1077963 h 3722511"/>
              <a:gd name="connsiteX328" fmla="*/ 268012 w 12305293"/>
              <a:gd name="connsiteY328" fmla="*/ 1088260 h 3722511"/>
              <a:gd name="connsiteX329" fmla="*/ 267151 w 12305293"/>
              <a:gd name="connsiteY329" fmla="*/ 1092123 h 3722511"/>
              <a:gd name="connsiteX330" fmla="*/ 272169 w 12305293"/>
              <a:gd name="connsiteY330" fmla="*/ 1069613 h 3722511"/>
              <a:gd name="connsiteX331" fmla="*/ 270308 w 12305293"/>
              <a:gd name="connsiteY331" fmla="*/ 1077963 h 3722511"/>
              <a:gd name="connsiteX332" fmla="*/ 270449 w 12305293"/>
              <a:gd name="connsiteY332" fmla="*/ 1077325 h 3722511"/>
              <a:gd name="connsiteX333" fmla="*/ 276117 w 12305293"/>
              <a:gd name="connsiteY333" fmla="*/ 1051901 h 3722511"/>
              <a:gd name="connsiteX334" fmla="*/ 272169 w 12305293"/>
              <a:gd name="connsiteY334" fmla="*/ 1069613 h 3722511"/>
              <a:gd name="connsiteX335" fmla="*/ 275081 w 12305293"/>
              <a:gd name="connsiteY335" fmla="*/ 1056549 h 3722511"/>
              <a:gd name="connsiteX336" fmla="*/ 277031 w 12305293"/>
              <a:gd name="connsiteY336" fmla="*/ 1047801 h 3722511"/>
              <a:gd name="connsiteX337" fmla="*/ 276117 w 12305293"/>
              <a:gd name="connsiteY337" fmla="*/ 1051901 h 3722511"/>
              <a:gd name="connsiteX338" fmla="*/ 276787 w 12305293"/>
              <a:gd name="connsiteY338" fmla="*/ 1048894 h 3722511"/>
              <a:gd name="connsiteX339" fmla="*/ 277031 w 12305293"/>
              <a:gd name="connsiteY339" fmla="*/ 1047801 h 3722511"/>
              <a:gd name="connsiteX340" fmla="*/ 4155691 w 12305293"/>
              <a:gd name="connsiteY340" fmla="*/ 1041533 h 3722511"/>
              <a:gd name="connsiteX341" fmla="*/ 4025446 w 12305293"/>
              <a:gd name="connsiteY341" fmla="*/ 1226214 h 3722511"/>
              <a:gd name="connsiteX342" fmla="*/ 4022567 w 12305293"/>
              <a:gd name="connsiteY342" fmla="*/ 1230359 h 3722511"/>
              <a:gd name="connsiteX343" fmla="*/ 4178028 w 12305293"/>
              <a:gd name="connsiteY343" fmla="*/ 1230359 h 3722511"/>
              <a:gd name="connsiteX344" fmla="*/ 4178028 w 12305293"/>
              <a:gd name="connsiteY344" fmla="*/ 1227498 h 3722511"/>
              <a:gd name="connsiteX345" fmla="*/ 4178028 w 12305293"/>
              <a:gd name="connsiteY345" fmla="*/ 1103769 h 3722511"/>
              <a:gd name="connsiteX346" fmla="*/ 4178028 w 12305293"/>
              <a:gd name="connsiteY346" fmla="*/ 1041533 h 3722511"/>
              <a:gd name="connsiteX347" fmla="*/ 4200732 w 12305293"/>
              <a:gd name="connsiteY347" fmla="*/ 1041446 h 3722511"/>
              <a:gd name="connsiteX348" fmla="*/ 4200732 w 12305293"/>
              <a:gd name="connsiteY348" fmla="*/ 1074529 h 3722511"/>
              <a:gd name="connsiteX349" fmla="*/ 4200732 w 12305293"/>
              <a:gd name="connsiteY349" fmla="*/ 1227947 h 3722511"/>
              <a:gd name="connsiteX350" fmla="*/ 4200732 w 12305293"/>
              <a:gd name="connsiteY350" fmla="*/ 1230359 h 3722511"/>
              <a:gd name="connsiteX351" fmla="*/ 4356259 w 12305293"/>
              <a:gd name="connsiteY351" fmla="*/ 1230359 h 3722511"/>
              <a:gd name="connsiteX352" fmla="*/ 4223030 w 12305293"/>
              <a:gd name="connsiteY352" fmla="*/ 1041446 h 3722511"/>
              <a:gd name="connsiteX353" fmla="*/ 279512 w 12305293"/>
              <a:gd name="connsiteY353" fmla="*/ 1038124 h 3722511"/>
              <a:gd name="connsiteX354" fmla="*/ 277037 w 12305293"/>
              <a:gd name="connsiteY354" fmla="*/ 1047770 h 3722511"/>
              <a:gd name="connsiteX355" fmla="*/ 278206 w 12305293"/>
              <a:gd name="connsiteY355" fmla="*/ 1043211 h 3722511"/>
              <a:gd name="connsiteX356" fmla="*/ 283918 w 12305293"/>
              <a:gd name="connsiteY356" fmla="*/ 1020948 h 3722511"/>
              <a:gd name="connsiteX357" fmla="*/ 280984 w 12305293"/>
              <a:gd name="connsiteY357" fmla="*/ 1032385 h 3722511"/>
              <a:gd name="connsiteX358" fmla="*/ 279512 w 12305293"/>
              <a:gd name="connsiteY358" fmla="*/ 1038124 h 3722511"/>
              <a:gd name="connsiteX359" fmla="*/ 282446 w 12305293"/>
              <a:gd name="connsiteY359" fmla="*/ 1026687 h 3722511"/>
              <a:gd name="connsiteX360" fmla="*/ 286393 w 12305293"/>
              <a:gd name="connsiteY360" fmla="*/ 1011302 h 3722511"/>
              <a:gd name="connsiteX361" fmla="*/ 283918 w 12305293"/>
              <a:gd name="connsiteY361" fmla="*/ 1020948 h 3722511"/>
              <a:gd name="connsiteX362" fmla="*/ 285224 w 12305293"/>
              <a:gd name="connsiteY362" fmla="*/ 1015860 h 3722511"/>
              <a:gd name="connsiteX363" fmla="*/ 286393 w 12305293"/>
              <a:gd name="connsiteY363" fmla="*/ 1011302 h 3722511"/>
              <a:gd name="connsiteX364" fmla="*/ 330494 w 12305293"/>
              <a:gd name="connsiteY364" fmla="*/ 611237 h 3722511"/>
              <a:gd name="connsiteX365" fmla="*/ 330494 w 12305293"/>
              <a:gd name="connsiteY365" fmla="*/ 611238 h 3722511"/>
              <a:gd name="connsiteX366" fmla="*/ 330494 w 12305293"/>
              <a:gd name="connsiteY366" fmla="*/ 611436 h 3722511"/>
              <a:gd name="connsiteX367" fmla="*/ 330499 w 12305293"/>
              <a:gd name="connsiteY367" fmla="*/ 611352 h 3722511"/>
              <a:gd name="connsiteX368" fmla="*/ 330499 w 12305293"/>
              <a:gd name="connsiteY368" fmla="*/ 611249 h 3722511"/>
              <a:gd name="connsiteX369" fmla="*/ 330499 w 12305293"/>
              <a:gd name="connsiteY369" fmla="*/ 611248 h 3722511"/>
              <a:gd name="connsiteX370" fmla="*/ 330502 w 12305293"/>
              <a:gd name="connsiteY370" fmla="*/ 611300 h 3722511"/>
              <a:gd name="connsiteX371" fmla="*/ 330505 w 12305293"/>
              <a:gd name="connsiteY371" fmla="*/ 611248 h 3722511"/>
              <a:gd name="connsiteX372" fmla="*/ 352084 w 12305293"/>
              <a:gd name="connsiteY372" fmla="*/ 976364 h 3722511"/>
              <a:gd name="connsiteX373" fmla="*/ 376781 w 12305293"/>
              <a:gd name="connsiteY373" fmla="*/ 976364 h 3722511"/>
              <a:gd name="connsiteX374" fmla="*/ 389509 w 12305293"/>
              <a:gd name="connsiteY374" fmla="*/ 980730 h 3722511"/>
              <a:gd name="connsiteX375" fmla="*/ 389514 w 12305293"/>
              <a:gd name="connsiteY375" fmla="*/ 980739 h 3722511"/>
              <a:gd name="connsiteX376" fmla="*/ 389523 w 12305293"/>
              <a:gd name="connsiteY376" fmla="*/ 980742 h 3722511"/>
              <a:gd name="connsiteX377" fmla="*/ 395301 w 12305293"/>
              <a:gd name="connsiteY377" fmla="*/ 992251 h 3722511"/>
              <a:gd name="connsiteX378" fmla="*/ 376809 w 12305293"/>
              <a:gd name="connsiteY378" fmla="*/ 1011301 h 3722511"/>
              <a:gd name="connsiteX379" fmla="*/ 375056 w 12305293"/>
              <a:gd name="connsiteY379" fmla="*/ 1011301 h 3722511"/>
              <a:gd name="connsiteX380" fmla="*/ 401934 w 12305293"/>
              <a:gd name="connsiteY380" fmla="*/ 1116657 h 3722511"/>
              <a:gd name="connsiteX381" fmla="*/ 405245 w 12305293"/>
              <a:gd name="connsiteY381" fmla="*/ 1118808 h 3722511"/>
              <a:gd name="connsiteX382" fmla="*/ 435807 w 12305293"/>
              <a:gd name="connsiteY382" fmla="*/ 1189675 h 3722511"/>
              <a:gd name="connsiteX383" fmla="*/ 435807 w 12305293"/>
              <a:gd name="connsiteY383" fmla="*/ 1196152 h 3722511"/>
              <a:gd name="connsiteX384" fmla="*/ 435807 w 12305293"/>
              <a:gd name="connsiteY384" fmla="*/ 1206451 h 3722511"/>
              <a:gd name="connsiteX385" fmla="*/ 442661 w 12305293"/>
              <a:gd name="connsiteY385" fmla="*/ 1216485 h 3722511"/>
              <a:gd name="connsiteX386" fmla="*/ 452008 w 12305293"/>
              <a:gd name="connsiteY386" fmla="*/ 1263232 h 3722511"/>
              <a:gd name="connsiteX387" fmla="*/ 452008 w 12305293"/>
              <a:gd name="connsiteY387" fmla="*/ 1270833 h 3722511"/>
              <a:gd name="connsiteX388" fmla="*/ 452008 w 12305293"/>
              <a:gd name="connsiteY388" fmla="*/ 1283145 h 3722511"/>
              <a:gd name="connsiteX389" fmla="*/ 456130 w 12305293"/>
              <a:gd name="connsiteY389" fmla="*/ 1289231 h 3722511"/>
              <a:gd name="connsiteX390" fmla="*/ 466582 w 12305293"/>
              <a:gd name="connsiteY390" fmla="*/ 1342376 h 3722511"/>
              <a:gd name="connsiteX391" fmla="*/ 466582 w 12305293"/>
              <a:gd name="connsiteY391" fmla="*/ 1342612 h 3722511"/>
              <a:gd name="connsiteX392" fmla="*/ 466587 w 12305293"/>
              <a:gd name="connsiteY392" fmla="*/ 1342642 h 3722511"/>
              <a:gd name="connsiteX393" fmla="*/ 466587 w 12305293"/>
              <a:gd name="connsiteY393" fmla="*/ 1351430 h 3722511"/>
              <a:gd name="connsiteX394" fmla="*/ 466587 w 12305293"/>
              <a:gd name="connsiteY394" fmla="*/ 1363960 h 3722511"/>
              <a:gd name="connsiteX395" fmla="*/ 469767 w 12305293"/>
              <a:gd name="connsiteY395" fmla="*/ 1370080 h 3722511"/>
              <a:gd name="connsiteX396" fmla="*/ 469822 w 12305293"/>
              <a:gd name="connsiteY396" fmla="*/ 1370080 h 3722511"/>
              <a:gd name="connsiteX397" fmla="*/ 469825 w 12305293"/>
              <a:gd name="connsiteY397" fmla="*/ 1370080 h 3722511"/>
              <a:gd name="connsiteX398" fmla="*/ 469822 w 12305293"/>
              <a:gd name="connsiteY398" fmla="*/ 1370065 h 3722511"/>
              <a:gd name="connsiteX399" fmla="*/ 539484 w 12305293"/>
              <a:gd name="connsiteY399" fmla="*/ 1370065 h 3722511"/>
              <a:gd name="connsiteX400" fmla="*/ 539484 w 12305293"/>
              <a:gd name="connsiteY400" fmla="*/ 1370080 h 3722511"/>
              <a:gd name="connsiteX401" fmla="*/ 539486 w 12305293"/>
              <a:gd name="connsiteY401" fmla="*/ 1370080 h 3722511"/>
              <a:gd name="connsiteX402" fmla="*/ 539486 w 12305293"/>
              <a:gd name="connsiteY402" fmla="*/ 1681233 h 3722511"/>
              <a:gd name="connsiteX403" fmla="*/ 588084 w 12305293"/>
              <a:gd name="connsiteY403" fmla="*/ 1681233 h 3722511"/>
              <a:gd name="connsiteX404" fmla="*/ 588085 w 12305293"/>
              <a:gd name="connsiteY404" fmla="*/ 1681233 h 3722511"/>
              <a:gd name="connsiteX405" fmla="*/ 588091 w 12305293"/>
              <a:gd name="connsiteY405" fmla="*/ 1681233 h 3722511"/>
              <a:gd name="connsiteX406" fmla="*/ 588091 w 12305293"/>
              <a:gd name="connsiteY406" fmla="*/ 3602100 h 3722511"/>
              <a:gd name="connsiteX407" fmla="*/ 662607 w 12305293"/>
              <a:gd name="connsiteY407" fmla="*/ 3602100 h 3722511"/>
              <a:gd name="connsiteX408" fmla="*/ 662607 w 12305293"/>
              <a:gd name="connsiteY408" fmla="*/ 3602126 h 3722511"/>
              <a:gd name="connsiteX409" fmla="*/ 662610 w 12305293"/>
              <a:gd name="connsiteY409" fmla="*/ 3602126 h 3722511"/>
              <a:gd name="connsiteX410" fmla="*/ 662610 w 12305293"/>
              <a:gd name="connsiteY410" fmla="*/ 3722511 h 3722511"/>
              <a:gd name="connsiteX411" fmla="*/ 0 w 12305293"/>
              <a:gd name="connsiteY411" fmla="*/ 3722511 h 3722511"/>
              <a:gd name="connsiteX412" fmla="*/ 0 w 12305293"/>
              <a:gd name="connsiteY412" fmla="*/ 3602100 h 3722511"/>
              <a:gd name="connsiteX413" fmla="*/ 1 w 12305293"/>
              <a:gd name="connsiteY413" fmla="*/ 3602100 h 3722511"/>
              <a:gd name="connsiteX414" fmla="*/ 76146 w 12305293"/>
              <a:gd name="connsiteY414" fmla="*/ 3602100 h 3722511"/>
              <a:gd name="connsiteX415" fmla="*/ 76146 w 12305293"/>
              <a:gd name="connsiteY415" fmla="*/ 3552888 h 3722511"/>
              <a:gd name="connsiteX416" fmla="*/ 76142 w 12305293"/>
              <a:gd name="connsiteY416" fmla="*/ 3552888 h 3722511"/>
              <a:gd name="connsiteX417" fmla="*/ 76142 w 12305293"/>
              <a:gd name="connsiteY417" fmla="*/ 3508438 h 3722511"/>
              <a:gd name="connsiteX418" fmla="*/ 76146 w 12305293"/>
              <a:gd name="connsiteY418" fmla="*/ 3508438 h 3722511"/>
              <a:gd name="connsiteX419" fmla="*/ 76146 w 12305293"/>
              <a:gd name="connsiteY419" fmla="*/ 3443350 h 3722511"/>
              <a:gd name="connsiteX420" fmla="*/ 76142 w 12305293"/>
              <a:gd name="connsiteY420" fmla="*/ 3443350 h 3722511"/>
              <a:gd name="connsiteX421" fmla="*/ 76142 w 12305293"/>
              <a:gd name="connsiteY421" fmla="*/ 3397312 h 3722511"/>
              <a:gd name="connsiteX422" fmla="*/ 76146 w 12305293"/>
              <a:gd name="connsiteY422" fmla="*/ 3397312 h 3722511"/>
              <a:gd name="connsiteX423" fmla="*/ 76146 w 12305293"/>
              <a:gd name="connsiteY423" fmla="*/ 3333812 h 3722511"/>
              <a:gd name="connsiteX424" fmla="*/ 76144 w 12305293"/>
              <a:gd name="connsiteY424" fmla="*/ 3333812 h 3722511"/>
              <a:gd name="connsiteX425" fmla="*/ 76144 w 12305293"/>
              <a:gd name="connsiteY425" fmla="*/ 3284599 h 3722511"/>
              <a:gd name="connsiteX426" fmla="*/ 76146 w 12305293"/>
              <a:gd name="connsiteY426" fmla="*/ 3284599 h 3722511"/>
              <a:gd name="connsiteX427" fmla="*/ 76146 w 12305293"/>
              <a:gd name="connsiteY427" fmla="*/ 3221099 h 3722511"/>
              <a:gd name="connsiteX428" fmla="*/ 76144 w 12305293"/>
              <a:gd name="connsiteY428" fmla="*/ 3221099 h 3722511"/>
              <a:gd name="connsiteX429" fmla="*/ 76144 w 12305293"/>
              <a:gd name="connsiteY429" fmla="*/ 3175061 h 3722511"/>
              <a:gd name="connsiteX430" fmla="*/ 76146 w 12305293"/>
              <a:gd name="connsiteY430" fmla="*/ 3175061 h 3722511"/>
              <a:gd name="connsiteX431" fmla="*/ 76146 w 12305293"/>
              <a:gd name="connsiteY431" fmla="*/ 3111561 h 3722511"/>
              <a:gd name="connsiteX432" fmla="*/ 76144 w 12305293"/>
              <a:gd name="connsiteY432" fmla="*/ 3111561 h 3722511"/>
              <a:gd name="connsiteX433" fmla="*/ 76144 w 12305293"/>
              <a:gd name="connsiteY433" fmla="*/ 3065523 h 3722511"/>
              <a:gd name="connsiteX434" fmla="*/ 76146 w 12305293"/>
              <a:gd name="connsiteY434" fmla="*/ 3065523 h 3722511"/>
              <a:gd name="connsiteX435" fmla="*/ 76146 w 12305293"/>
              <a:gd name="connsiteY435" fmla="*/ 3002023 h 3722511"/>
              <a:gd name="connsiteX436" fmla="*/ 76144 w 12305293"/>
              <a:gd name="connsiteY436" fmla="*/ 3002023 h 3722511"/>
              <a:gd name="connsiteX437" fmla="*/ 76144 w 12305293"/>
              <a:gd name="connsiteY437" fmla="*/ 2955985 h 3722511"/>
              <a:gd name="connsiteX438" fmla="*/ 76146 w 12305293"/>
              <a:gd name="connsiteY438" fmla="*/ 2955985 h 3722511"/>
              <a:gd name="connsiteX439" fmla="*/ 76146 w 12305293"/>
              <a:gd name="connsiteY439" fmla="*/ 2892485 h 3722511"/>
              <a:gd name="connsiteX440" fmla="*/ 76144 w 12305293"/>
              <a:gd name="connsiteY440" fmla="*/ 2892485 h 3722511"/>
              <a:gd name="connsiteX441" fmla="*/ 76144 w 12305293"/>
              <a:gd name="connsiteY441" fmla="*/ 2846447 h 3722511"/>
              <a:gd name="connsiteX442" fmla="*/ 76146 w 12305293"/>
              <a:gd name="connsiteY442" fmla="*/ 2846447 h 3722511"/>
              <a:gd name="connsiteX443" fmla="*/ 76146 w 12305293"/>
              <a:gd name="connsiteY443" fmla="*/ 2781359 h 3722511"/>
              <a:gd name="connsiteX444" fmla="*/ 76144 w 12305293"/>
              <a:gd name="connsiteY444" fmla="*/ 2781359 h 3722511"/>
              <a:gd name="connsiteX445" fmla="*/ 76144 w 12305293"/>
              <a:gd name="connsiteY445" fmla="*/ 2733734 h 3722511"/>
              <a:gd name="connsiteX446" fmla="*/ 76146 w 12305293"/>
              <a:gd name="connsiteY446" fmla="*/ 2733734 h 3722511"/>
              <a:gd name="connsiteX447" fmla="*/ 76146 w 12305293"/>
              <a:gd name="connsiteY447" fmla="*/ 2668646 h 3722511"/>
              <a:gd name="connsiteX448" fmla="*/ 76144 w 12305293"/>
              <a:gd name="connsiteY448" fmla="*/ 2668646 h 3722511"/>
              <a:gd name="connsiteX449" fmla="*/ 76144 w 12305293"/>
              <a:gd name="connsiteY449" fmla="*/ 2624196 h 3722511"/>
              <a:gd name="connsiteX450" fmla="*/ 76146 w 12305293"/>
              <a:gd name="connsiteY450" fmla="*/ 2624196 h 3722511"/>
              <a:gd name="connsiteX451" fmla="*/ 76146 w 12305293"/>
              <a:gd name="connsiteY451" fmla="*/ 2559109 h 3722511"/>
              <a:gd name="connsiteX452" fmla="*/ 76145 w 12305293"/>
              <a:gd name="connsiteY452" fmla="*/ 2559109 h 3722511"/>
              <a:gd name="connsiteX453" fmla="*/ 76145 w 12305293"/>
              <a:gd name="connsiteY453" fmla="*/ 2513071 h 3722511"/>
              <a:gd name="connsiteX454" fmla="*/ 76146 w 12305293"/>
              <a:gd name="connsiteY454" fmla="*/ 2513071 h 3722511"/>
              <a:gd name="connsiteX455" fmla="*/ 76146 w 12305293"/>
              <a:gd name="connsiteY455" fmla="*/ 2449571 h 3722511"/>
              <a:gd name="connsiteX456" fmla="*/ 76145 w 12305293"/>
              <a:gd name="connsiteY456" fmla="*/ 2449571 h 3722511"/>
              <a:gd name="connsiteX457" fmla="*/ 76145 w 12305293"/>
              <a:gd name="connsiteY457" fmla="*/ 2403533 h 3722511"/>
              <a:gd name="connsiteX458" fmla="*/ 76146 w 12305293"/>
              <a:gd name="connsiteY458" fmla="*/ 2403533 h 3722511"/>
              <a:gd name="connsiteX459" fmla="*/ 76146 w 12305293"/>
              <a:gd name="connsiteY459" fmla="*/ 2340033 h 3722511"/>
              <a:gd name="connsiteX460" fmla="*/ 76145 w 12305293"/>
              <a:gd name="connsiteY460" fmla="*/ 2340033 h 3722511"/>
              <a:gd name="connsiteX461" fmla="*/ 76145 w 12305293"/>
              <a:gd name="connsiteY461" fmla="*/ 2290820 h 3722511"/>
              <a:gd name="connsiteX462" fmla="*/ 76146 w 12305293"/>
              <a:gd name="connsiteY462" fmla="*/ 2290820 h 3722511"/>
              <a:gd name="connsiteX463" fmla="*/ 76146 w 12305293"/>
              <a:gd name="connsiteY463" fmla="*/ 2230495 h 3722511"/>
              <a:gd name="connsiteX464" fmla="*/ 76145 w 12305293"/>
              <a:gd name="connsiteY464" fmla="*/ 2230495 h 3722511"/>
              <a:gd name="connsiteX465" fmla="*/ 76145 w 12305293"/>
              <a:gd name="connsiteY465" fmla="*/ 2181282 h 3722511"/>
              <a:gd name="connsiteX466" fmla="*/ 76146 w 12305293"/>
              <a:gd name="connsiteY466" fmla="*/ 2181282 h 3722511"/>
              <a:gd name="connsiteX467" fmla="*/ 76146 w 12305293"/>
              <a:gd name="connsiteY467" fmla="*/ 2117782 h 3722511"/>
              <a:gd name="connsiteX468" fmla="*/ 76145 w 12305293"/>
              <a:gd name="connsiteY468" fmla="*/ 2117782 h 3722511"/>
              <a:gd name="connsiteX469" fmla="*/ 76145 w 12305293"/>
              <a:gd name="connsiteY469" fmla="*/ 2071744 h 3722511"/>
              <a:gd name="connsiteX470" fmla="*/ 76146 w 12305293"/>
              <a:gd name="connsiteY470" fmla="*/ 2071744 h 3722511"/>
              <a:gd name="connsiteX471" fmla="*/ 76146 w 12305293"/>
              <a:gd name="connsiteY471" fmla="*/ 2008244 h 3722511"/>
              <a:gd name="connsiteX472" fmla="*/ 76145 w 12305293"/>
              <a:gd name="connsiteY472" fmla="*/ 2008244 h 3722511"/>
              <a:gd name="connsiteX473" fmla="*/ 76145 w 12305293"/>
              <a:gd name="connsiteY473" fmla="*/ 1962206 h 3722511"/>
              <a:gd name="connsiteX474" fmla="*/ 76146 w 12305293"/>
              <a:gd name="connsiteY474" fmla="*/ 1962206 h 3722511"/>
              <a:gd name="connsiteX475" fmla="*/ 76146 w 12305293"/>
              <a:gd name="connsiteY475" fmla="*/ 1897118 h 3722511"/>
              <a:gd name="connsiteX476" fmla="*/ 76146 w 12305293"/>
              <a:gd name="connsiteY476" fmla="*/ 1852668 h 3722511"/>
              <a:gd name="connsiteX477" fmla="*/ 76146 w 12305293"/>
              <a:gd name="connsiteY477" fmla="*/ 1787580 h 3722511"/>
              <a:gd name="connsiteX478" fmla="*/ 76146 w 12305293"/>
              <a:gd name="connsiteY478" fmla="*/ 1739955 h 3722511"/>
              <a:gd name="connsiteX479" fmla="*/ 76146 w 12305293"/>
              <a:gd name="connsiteY479" fmla="*/ 1681217 h 3722511"/>
              <a:gd name="connsiteX480" fmla="*/ 124756 w 12305293"/>
              <a:gd name="connsiteY480" fmla="*/ 1681217 h 3722511"/>
              <a:gd name="connsiteX481" fmla="*/ 124756 w 12305293"/>
              <a:gd name="connsiteY481" fmla="*/ 1681216 h 3722511"/>
              <a:gd name="connsiteX482" fmla="*/ 124744 w 12305293"/>
              <a:gd name="connsiteY482" fmla="*/ 1681216 h 3722511"/>
              <a:gd name="connsiteX483" fmla="*/ 124744 w 12305293"/>
              <a:gd name="connsiteY483" fmla="*/ 1370065 h 3722511"/>
              <a:gd name="connsiteX484" fmla="*/ 192785 w 12305293"/>
              <a:gd name="connsiteY484" fmla="*/ 1370065 h 3722511"/>
              <a:gd name="connsiteX485" fmla="*/ 192780 w 12305293"/>
              <a:gd name="connsiteY485" fmla="*/ 1370080 h 3722511"/>
              <a:gd name="connsiteX486" fmla="*/ 192790 w 12305293"/>
              <a:gd name="connsiteY486" fmla="*/ 1370080 h 3722511"/>
              <a:gd name="connsiteX487" fmla="*/ 192801 w 12305293"/>
              <a:gd name="connsiteY487" fmla="*/ 1370080 h 3722511"/>
              <a:gd name="connsiteX488" fmla="*/ 192801 w 12305293"/>
              <a:gd name="connsiteY488" fmla="*/ 1363694 h 3722511"/>
              <a:gd name="connsiteX489" fmla="*/ 192789 w 12305293"/>
              <a:gd name="connsiteY489" fmla="*/ 1363716 h 3722511"/>
              <a:gd name="connsiteX490" fmla="*/ 192789 w 12305293"/>
              <a:gd name="connsiteY490" fmla="*/ 1342362 h 3722511"/>
              <a:gd name="connsiteX491" fmla="*/ 192789 w 12305293"/>
              <a:gd name="connsiteY491" fmla="*/ 1339312 h 3722511"/>
              <a:gd name="connsiteX492" fmla="*/ 196212 w 12305293"/>
              <a:gd name="connsiteY492" fmla="*/ 1325964 h 3722511"/>
              <a:gd name="connsiteX493" fmla="*/ 196251 w 12305293"/>
              <a:gd name="connsiteY493" fmla="*/ 1325773 h 3722511"/>
              <a:gd name="connsiteX494" fmla="*/ 203690 w 12305293"/>
              <a:gd name="connsiteY494" fmla="*/ 1289391 h 3722511"/>
              <a:gd name="connsiteX495" fmla="*/ 206597 w 12305293"/>
              <a:gd name="connsiteY495" fmla="*/ 1285198 h 3722511"/>
              <a:gd name="connsiteX496" fmla="*/ 206710 w 12305293"/>
              <a:gd name="connsiteY496" fmla="*/ 1285035 h 3722511"/>
              <a:gd name="connsiteX497" fmla="*/ 208437 w 12305293"/>
              <a:gd name="connsiteY497" fmla="*/ 1278302 h 3722511"/>
              <a:gd name="connsiteX498" fmla="*/ 208990 w 12305293"/>
              <a:gd name="connsiteY498" fmla="*/ 1277578 h 3722511"/>
              <a:gd name="connsiteX499" fmla="*/ 208990 w 12305293"/>
              <a:gd name="connsiteY499" fmla="*/ 1264243 h 3722511"/>
              <a:gd name="connsiteX500" fmla="*/ 208990 w 12305293"/>
              <a:gd name="connsiteY500" fmla="*/ 1261176 h 3722511"/>
              <a:gd name="connsiteX501" fmla="*/ 210402 w 12305293"/>
              <a:gd name="connsiteY501" fmla="*/ 1256543 h 3722511"/>
              <a:gd name="connsiteX502" fmla="*/ 218787 w 12305293"/>
              <a:gd name="connsiteY502" fmla="*/ 1216485 h 3722511"/>
              <a:gd name="connsiteX503" fmla="*/ 225541 w 12305293"/>
              <a:gd name="connsiteY503" fmla="*/ 1206871 h 3722511"/>
              <a:gd name="connsiteX504" fmla="*/ 227683 w 12305293"/>
              <a:gd name="connsiteY504" fmla="*/ 1199841 h 3722511"/>
              <a:gd name="connsiteX505" fmla="*/ 228431 w 12305293"/>
              <a:gd name="connsiteY505" fmla="*/ 1199145 h 3722511"/>
              <a:gd name="connsiteX506" fmla="*/ 228431 w 12305293"/>
              <a:gd name="connsiteY506" fmla="*/ 1199045 h 3722511"/>
              <a:gd name="connsiteX507" fmla="*/ 228431 w 12305293"/>
              <a:gd name="connsiteY507" fmla="*/ 1190942 h 3722511"/>
              <a:gd name="connsiteX508" fmla="*/ 228431 w 12305293"/>
              <a:gd name="connsiteY508" fmla="*/ 1187856 h 3722511"/>
              <a:gd name="connsiteX509" fmla="*/ 228738 w 12305293"/>
              <a:gd name="connsiteY509" fmla="*/ 1186508 h 3722511"/>
              <a:gd name="connsiteX510" fmla="*/ 235143 w 12305293"/>
              <a:gd name="connsiteY510" fmla="*/ 1157623 h 3722511"/>
              <a:gd name="connsiteX511" fmla="*/ 236566 w 12305293"/>
              <a:gd name="connsiteY511" fmla="*/ 1150812 h 3722511"/>
              <a:gd name="connsiteX512" fmla="*/ 236694 w 12305293"/>
              <a:gd name="connsiteY512" fmla="*/ 1150628 h 3722511"/>
              <a:gd name="connsiteX513" fmla="*/ 237335 w 12305293"/>
              <a:gd name="connsiteY513" fmla="*/ 1147740 h 3722511"/>
              <a:gd name="connsiteX514" fmla="*/ 246086 w 12305293"/>
              <a:gd name="connsiteY514" fmla="*/ 1136998 h 3722511"/>
              <a:gd name="connsiteX515" fmla="*/ 258619 w 12305293"/>
              <a:gd name="connsiteY515" fmla="*/ 1118808 h 3722511"/>
              <a:gd name="connsiteX516" fmla="*/ 261655 w 12305293"/>
              <a:gd name="connsiteY516" fmla="*/ 1116779 h 3722511"/>
              <a:gd name="connsiteX517" fmla="*/ 262414 w 12305293"/>
              <a:gd name="connsiteY517" fmla="*/ 1116271 h 3722511"/>
              <a:gd name="connsiteX518" fmla="*/ 264989 w 12305293"/>
              <a:gd name="connsiteY518" fmla="*/ 1106181 h 3722511"/>
              <a:gd name="connsiteX519" fmla="*/ 268975 w 12305293"/>
              <a:gd name="connsiteY519" fmla="*/ 1088165 h 3722511"/>
              <a:gd name="connsiteX520" fmla="*/ 277915 w 12305293"/>
              <a:gd name="connsiteY520" fmla="*/ 1047756 h 3722511"/>
              <a:gd name="connsiteX521" fmla="*/ 287193 w 12305293"/>
              <a:gd name="connsiteY521" fmla="*/ 1011289 h 3722511"/>
              <a:gd name="connsiteX522" fmla="*/ 287402 w 12305293"/>
              <a:gd name="connsiteY522" fmla="*/ 1011289 h 3722511"/>
              <a:gd name="connsiteX523" fmla="*/ 287395 w 12305293"/>
              <a:gd name="connsiteY523" fmla="*/ 1011286 h 3722511"/>
              <a:gd name="connsiteX524" fmla="*/ 287383 w 12305293"/>
              <a:gd name="connsiteY524" fmla="*/ 1011286 h 3722511"/>
              <a:gd name="connsiteX525" fmla="*/ 277244 w 12305293"/>
              <a:gd name="connsiteY525" fmla="*/ 1006929 h 3722511"/>
              <a:gd name="connsiteX526" fmla="*/ 273562 w 12305293"/>
              <a:gd name="connsiteY526" fmla="*/ 1005348 h 3722511"/>
              <a:gd name="connsiteX527" fmla="*/ 273560 w 12305293"/>
              <a:gd name="connsiteY527" fmla="*/ 1005345 h 3722511"/>
              <a:gd name="connsiteX528" fmla="*/ 273531 w 12305293"/>
              <a:gd name="connsiteY528" fmla="*/ 1005333 h 3722511"/>
              <a:gd name="connsiteX529" fmla="*/ 268914 w 12305293"/>
              <a:gd name="connsiteY529" fmla="*/ 992236 h 3722511"/>
              <a:gd name="connsiteX530" fmla="*/ 287383 w 12305293"/>
              <a:gd name="connsiteY530" fmla="*/ 976361 h 3722511"/>
              <a:gd name="connsiteX531" fmla="*/ 305563 w 12305293"/>
              <a:gd name="connsiteY531" fmla="*/ 976361 h 3722511"/>
              <a:gd name="connsiteX532" fmla="*/ 308926 w 12305293"/>
              <a:gd name="connsiteY532" fmla="*/ 976361 h 3722511"/>
              <a:gd name="connsiteX533" fmla="*/ 330011 w 12305293"/>
              <a:gd name="connsiteY533" fmla="*/ 619598 h 3722511"/>
              <a:gd name="connsiteX534" fmla="*/ 4187771 w 12305293"/>
              <a:gd name="connsiteY534" fmla="*/ 223881 h 3722511"/>
              <a:gd name="connsiteX535" fmla="*/ 4200732 w 12305293"/>
              <a:gd name="connsiteY535" fmla="*/ 233031 h 3722511"/>
              <a:gd name="connsiteX536" fmla="*/ 4200732 w 12305293"/>
              <a:gd name="connsiteY536" fmla="*/ 315956 h 3722511"/>
              <a:gd name="connsiteX537" fmla="*/ 4225032 w 12305293"/>
              <a:gd name="connsiteY537" fmla="*/ 315956 h 3722511"/>
              <a:gd name="connsiteX538" fmla="*/ 4225032 w 12305293"/>
              <a:gd name="connsiteY538" fmla="*/ 333419 h 3722511"/>
              <a:gd name="connsiteX539" fmla="*/ 4200732 w 12305293"/>
              <a:gd name="connsiteY539" fmla="*/ 333419 h 3722511"/>
              <a:gd name="connsiteX540" fmla="*/ 4200732 w 12305293"/>
              <a:gd name="connsiteY540" fmla="*/ 408592 h 3722511"/>
              <a:gd name="connsiteX541" fmla="*/ 4200732 w 12305293"/>
              <a:gd name="connsiteY541" fmla="*/ 488994 h 3722511"/>
              <a:gd name="connsiteX542" fmla="*/ 4225032 w 12305293"/>
              <a:gd name="connsiteY542" fmla="*/ 488994 h 3722511"/>
              <a:gd name="connsiteX543" fmla="*/ 4225032 w 12305293"/>
              <a:gd name="connsiteY543" fmla="*/ 511219 h 3722511"/>
              <a:gd name="connsiteX544" fmla="*/ 4200732 w 12305293"/>
              <a:gd name="connsiteY544" fmla="*/ 511219 h 3722511"/>
              <a:gd name="connsiteX545" fmla="*/ 4200732 w 12305293"/>
              <a:gd name="connsiteY545" fmla="*/ 566447 h 3722511"/>
              <a:gd name="connsiteX546" fmla="*/ 4200732 w 12305293"/>
              <a:gd name="connsiteY546" fmla="*/ 663620 h 3722511"/>
              <a:gd name="connsiteX547" fmla="*/ 4225032 w 12305293"/>
              <a:gd name="connsiteY547" fmla="*/ 663620 h 3722511"/>
              <a:gd name="connsiteX548" fmla="*/ 4225032 w 12305293"/>
              <a:gd name="connsiteY548" fmla="*/ 684258 h 3722511"/>
              <a:gd name="connsiteX549" fmla="*/ 4200732 w 12305293"/>
              <a:gd name="connsiteY549" fmla="*/ 684258 h 3722511"/>
              <a:gd name="connsiteX550" fmla="*/ 4200732 w 12305293"/>
              <a:gd name="connsiteY550" fmla="*/ 707539 h 3722511"/>
              <a:gd name="connsiteX551" fmla="*/ 4200732 w 12305293"/>
              <a:gd name="connsiteY551" fmla="*/ 832808 h 3722511"/>
              <a:gd name="connsiteX552" fmla="*/ 4200732 w 12305293"/>
              <a:gd name="connsiteY552" fmla="*/ 836658 h 3722511"/>
              <a:gd name="connsiteX553" fmla="*/ 4225032 w 12305293"/>
              <a:gd name="connsiteY553" fmla="*/ 836658 h 3722511"/>
              <a:gd name="connsiteX554" fmla="*/ 4225032 w 12305293"/>
              <a:gd name="connsiteY554" fmla="*/ 857296 h 3722511"/>
              <a:gd name="connsiteX555" fmla="*/ 4200732 w 12305293"/>
              <a:gd name="connsiteY555" fmla="*/ 857296 h 3722511"/>
              <a:gd name="connsiteX556" fmla="*/ 4200732 w 12305293"/>
              <a:gd name="connsiteY556" fmla="*/ 976847 h 3722511"/>
              <a:gd name="connsiteX557" fmla="*/ 4200732 w 12305293"/>
              <a:gd name="connsiteY557" fmla="*/ 992233 h 3722511"/>
              <a:gd name="connsiteX558" fmla="*/ 4284975 w 12305293"/>
              <a:gd name="connsiteY558" fmla="*/ 992233 h 3722511"/>
              <a:gd name="connsiteX559" fmla="*/ 4284975 w 12305293"/>
              <a:gd name="connsiteY559" fmla="*/ 1041446 h 3722511"/>
              <a:gd name="connsiteX560" fmla="*/ 4239126 w 12305293"/>
              <a:gd name="connsiteY560" fmla="*/ 1041446 h 3722511"/>
              <a:gd name="connsiteX561" fmla="*/ 4369219 w 12305293"/>
              <a:gd name="connsiteY561" fmla="*/ 1230359 h 3722511"/>
              <a:gd name="connsiteX562" fmla="*/ 4424303 w 12305293"/>
              <a:gd name="connsiteY562" fmla="*/ 1230359 h 3722511"/>
              <a:gd name="connsiteX563" fmla="*/ 4424303 w 12305293"/>
              <a:gd name="connsiteY563" fmla="*/ 1257346 h 3722511"/>
              <a:gd name="connsiteX564" fmla="*/ 4424303 w 12305293"/>
              <a:gd name="connsiteY564" fmla="*/ 1257347 h 3722511"/>
              <a:gd name="connsiteX565" fmla="*/ 4424303 w 12305293"/>
              <a:gd name="connsiteY565" fmla="*/ 1349421 h 3722511"/>
              <a:gd name="connsiteX566" fmla="*/ 4492347 w 12305293"/>
              <a:gd name="connsiteY566" fmla="*/ 1349421 h 3722511"/>
              <a:gd name="connsiteX567" fmla="*/ 4492347 w 12305293"/>
              <a:gd name="connsiteY567" fmla="*/ 1376409 h 3722511"/>
              <a:gd name="connsiteX568" fmla="*/ 4492347 w 12305293"/>
              <a:gd name="connsiteY568" fmla="*/ 1431972 h 3722511"/>
              <a:gd name="connsiteX569" fmla="*/ 4492347 w 12305293"/>
              <a:gd name="connsiteY569" fmla="*/ 1446260 h 3722511"/>
              <a:gd name="connsiteX570" fmla="*/ 4492347 w 12305293"/>
              <a:gd name="connsiteY570" fmla="*/ 1516109 h 3722511"/>
              <a:gd name="connsiteX571" fmla="*/ 4492347 w 12305293"/>
              <a:gd name="connsiteY571" fmla="*/ 1531984 h 3722511"/>
              <a:gd name="connsiteX572" fmla="*/ 4492347 w 12305293"/>
              <a:gd name="connsiteY572" fmla="*/ 1601834 h 3722511"/>
              <a:gd name="connsiteX573" fmla="*/ 4492347 w 12305293"/>
              <a:gd name="connsiteY573" fmla="*/ 1617709 h 3722511"/>
              <a:gd name="connsiteX574" fmla="*/ 4492347 w 12305293"/>
              <a:gd name="connsiteY574" fmla="*/ 1687560 h 3722511"/>
              <a:gd name="connsiteX575" fmla="*/ 4492347 w 12305293"/>
              <a:gd name="connsiteY575" fmla="*/ 1703435 h 3722511"/>
              <a:gd name="connsiteX576" fmla="*/ 4492347 w 12305293"/>
              <a:gd name="connsiteY576" fmla="*/ 1773285 h 3722511"/>
              <a:gd name="connsiteX577" fmla="*/ 4492347 w 12305293"/>
              <a:gd name="connsiteY577" fmla="*/ 1787573 h 3722511"/>
              <a:gd name="connsiteX578" fmla="*/ 4492347 w 12305293"/>
              <a:gd name="connsiteY578" fmla="*/ 1857423 h 3722511"/>
              <a:gd name="connsiteX579" fmla="*/ 4492347 w 12305293"/>
              <a:gd name="connsiteY579" fmla="*/ 1873298 h 3722511"/>
              <a:gd name="connsiteX580" fmla="*/ 4492347 w 12305293"/>
              <a:gd name="connsiteY580" fmla="*/ 1943148 h 3722511"/>
              <a:gd name="connsiteX581" fmla="*/ 4492347 w 12305293"/>
              <a:gd name="connsiteY581" fmla="*/ 1959023 h 3722511"/>
              <a:gd name="connsiteX582" fmla="*/ 4492347 w 12305293"/>
              <a:gd name="connsiteY582" fmla="*/ 2028873 h 3722511"/>
              <a:gd name="connsiteX583" fmla="*/ 4492347 w 12305293"/>
              <a:gd name="connsiteY583" fmla="*/ 2044748 h 3722511"/>
              <a:gd name="connsiteX584" fmla="*/ 4492347 w 12305293"/>
              <a:gd name="connsiteY584" fmla="*/ 2114598 h 3722511"/>
              <a:gd name="connsiteX585" fmla="*/ 4492347 w 12305293"/>
              <a:gd name="connsiteY585" fmla="*/ 2128886 h 3722511"/>
              <a:gd name="connsiteX586" fmla="*/ 4492347 w 12305293"/>
              <a:gd name="connsiteY586" fmla="*/ 2200323 h 3722511"/>
              <a:gd name="connsiteX587" fmla="*/ 4492347 w 12305293"/>
              <a:gd name="connsiteY587" fmla="*/ 2214611 h 3722511"/>
              <a:gd name="connsiteX588" fmla="*/ 4492347 w 12305293"/>
              <a:gd name="connsiteY588" fmla="*/ 2284461 h 3722511"/>
              <a:gd name="connsiteX589" fmla="*/ 4492347 w 12305293"/>
              <a:gd name="connsiteY589" fmla="*/ 2300336 h 3722511"/>
              <a:gd name="connsiteX590" fmla="*/ 4492347 w 12305293"/>
              <a:gd name="connsiteY590" fmla="*/ 2370186 h 3722511"/>
              <a:gd name="connsiteX591" fmla="*/ 4492347 w 12305293"/>
              <a:gd name="connsiteY591" fmla="*/ 2386061 h 3722511"/>
              <a:gd name="connsiteX592" fmla="*/ 4492347 w 12305293"/>
              <a:gd name="connsiteY592" fmla="*/ 2455912 h 3722511"/>
              <a:gd name="connsiteX593" fmla="*/ 4492347 w 12305293"/>
              <a:gd name="connsiteY593" fmla="*/ 2471787 h 3722511"/>
              <a:gd name="connsiteX594" fmla="*/ 4492347 w 12305293"/>
              <a:gd name="connsiteY594" fmla="*/ 2541637 h 3722511"/>
              <a:gd name="connsiteX595" fmla="*/ 4492347 w 12305293"/>
              <a:gd name="connsiteY595" fmla="*/ 2555925 h 3722511"/>
              <a:gd name="connsiteX596" fmla="*/ 4492347 w 12305293"/>
              <a:gd name="connsiteY596" fmla="*/ 2625775 h 3722511"/>
              <a:gd name="connsiteX597" fmla="*/ 4492347 w 12305293"/>
              <a:gd name="connsiteY597" fmla="*/ 2641650 h 3722511"/>
              <a:gd name="connsiteX598" fmla="*/ 4492347 w 12305293"/>
              <a:gd name="connsiteY598" fmla="*/ 2711500 h 3722511"/>
              <a:gd name="connsiteX599" fmla="*/ 4492347 w 12305293"/>
              <a:gd name="connsiteY599" fmla="*/ 2727375 h 3722511"/>
              <a:gd name="connsiteX600" fmla="*/ 4492347 w 12305293"/>
              <a:gd name="connsiteY600" fmla="*/ 2797225 h 3722511"/>
              <a:gd name="connsiteX601" fmla="*/ 4492347 w 12305293"/>
              <a:gd name="connsiteY601" fmla="*/ 2813100 h 3722511"/>
              <a:gd name="connsiteX602" fmla="*/ 4492347 w 12305293"/>
              <a:gd name="connsiteY602" fmla="*/ 2882950 h 3722511"/>
              <a:gd name="connsiteX603" fmla="*/ 4492347 w 12305293"/>
              <a:gd name="connsiteY603" fmla="*/ 2897238 h 3722511"/>
              <a:gd name="connsiteX604" fmla="*/ 4492347 w 12305293"/>
              <a:gd name="connsiteY604" fmla="*/ 2968675 h 3722511"/>
              <a:gd name="connsiteX605" fmla="*/ 4492347 w 12305293"/>
              <a:gd name="connsiteY605" fmla="*/ 2982963 h 3722511"/>
              <a:gd name="connsiteX606" fmla="*/ 4492347 w 12305293"/>
              <a:gd name="connsiteY606" fmla="*/ 3052813 h 3722511"/>
              <a:gd name="connsiteX607" fmla="*/ 4492347 w 12305293"/>
              <a:gd name="connsiteY607" fmla="*/ 3068688 h 3722511"/>
              <a:gd name="connsiteX608" fmla="*/ 4492347 w 12305293"/>
              <a:gd name="connsiteY608" fmla="*/ 3138538 h 3722511"/>
              <a:gd name="connsiteX609" fmla="*/ 4492347 w 12305293"/>
              <a:gd name="connsiteY609" fmla="*/ 3154413 h 3722511"/>
              <a:gd name="connsiteX610" fmla="*/ 4492347 w 12305293"/>
              <a:gd name="connsiteY610" fmla="*/ 3224264 h 3722511"/>
              <a:gd name="connsiteX611" fmla="*/ 4492347 w 12305293"/>
              <a:gd name="connsiteY611" fmla="*/ 3240139 h 3722511"/>
              <a:gd name="connsiteX612" fmla="*/ 4492347 w 12305293"/>
              <a:gd name="connsiteY612" fmla="*/ 3309989 h 3722511"/>
              <a:gd name="connsiteX613" fmla="*/ 4492347 w 12305293"/>
              <a:gd name="connsiteY613" fmla="*/ 3324277 h 3722511"/>
              <a:gd name="connsiteX614" fmla="*/ 4492347 w 12305293"/>
              <a:gd name="connsiteY614" fmla="*/ 3395714 h 3722511"/>
              <a:gd name="connsiteX615" fmla="*/ 4492347 w 12305293"/>
              <a:gd name="connsiteY615" fmla="*/ 3410002 h 3722511"/>
              <a:gd name="connsiteX616" fmla="*/ 4492347 w 12305293"/>
              <a:gd name="connsiteY616" fmla="*/ 3479852 h 3722511"/>
              <a:gd name="connsiteX617" fmla="*/ 4492347 w 12305293"/>
              <a:gd name="connsiteY617" fmla="*/ 3495727 h 3722511"/>
              <a:gd name="connsiteX618" fmla="*/ 4492347 w 12305293"/>
              <a:gd name="connsiteY618" fmla="*/ 3565577 h 3722511"/>
              <a:gd name="connsiteX619" fmla="*/ 4492347 w 12305293"/>
              <a:gd name="connsiteY619" fmla="*/ 3581452 h 3722511"/>
              <a:gd name="connsiteX620" fmla="*/ 4492347 w 12305293"/>
              <a:gd name="connsiteY620" fmla="*/ 3629279 h 3722511"/>
              <a:gd name="connsiteX621" fmla="*/ 4492419 w 12305293"/>
              <a:gd name="connsiteY621" fmla="*/ 3629142 h 3722511"/>
              <a:gd name="connsiteX622" fmla="*/ 4492419 w 12305293"/>
              <a:gd name="connsiteY622" fmla="*/ 3624328 h 3722511"/>
              <a:gd name="connsiteX623" fmla="*/ 4573424 w 12305293"/>
              <a:gd name="connsiteY623" fmla="*/ 3476690 h 3722511"/>
              <a:gd name="connsiteX624" fmla="*/ 4573425 w 12305293"/>
              <a:gd name="connsiteY624" fmla="*/ 3476690 h 3722511"/>
              <a:gd name="connsiteX625" fmla="*/ 4643089 w 12305293"/>
              <a:gd name="connsiteY625" fmla="*/ 3476690 h 3722511"/>
              <a:gd name="connsiteX626" fmla="*/ 4643089 w 12305293"/>
              <a:gd name="connsiteY626" fmla="*/ 2465449 h 3722511"/>
              <a:gd name="connsiteX627" fmla="*/ 4704652 w 12305293"/>
              <a:gd name="connsiteY627" fmla="*/ 2465449 h 3722511"/>
              <a:gd name="connsiteX628" fmla="*/ 4704652 w 12305293"/>
              <a:gd name="connsiteY628" fmla="*/ 2465448 h 3722511"/>
              <a:gd name="connsiteX629" fmla="*/ 4704652 w 12305293"/>
              <a:gd name="connsiteY629" fmla="*/ 2028884 h 3722511"/>
              <a:gd name="connsiteX630" fmla="*/ 4704652 w 12305293"/>
              <a:gd name="connsiteY630" fmla="*/ 1741545 h 3722511"/>
              <a:gd name="connsiteX631" fmla="*/ 4735434 w 12305293"/>
              <a:gd name="connsiteY631" fmla="*/ 1671695 h 3722511"/>
              <a:gd name="connsiteX632" fmla="*/ 4766216 w 12305293"/>
              <a:gd name="connsiteY632" fmla="*/ 1741545 h 3722511"/>
              <a:gd name="connsiteX633" fmla="*/ 4913644 w 12305293"/>
              <a:gd name="connsiteY633" fmla="*/ 1555807 h 3722511"/>
              <a:gd name="connsiteX634" fmla="*/ 4913644 w 12305293"/>
              <a:gd name="connsiteY634" fmla="*/ 1555808 h 3722511"/>
              <a:gd name="connsiteX635" fmla="*/ 4913645 w 12305293"/>
              <a:gd name="connsiteY635" fmla="*/ 1555807 h 3722511"/>
              <a:gd name="connsiteX636" fmla="*/ 5059454 w 12305293"/>
              <a:gd name="connsiteY636" fmla="*/ 1741545 h 3722511"/>
              <a:gd name="connsiteX637" fmla="*/ 5062694 w 12305293"/>
              <a:gd name="connsiteY637" fmla="*/ 1741545 h 3722511"/>
              <a:gd name="connsiteX638" fmla="*/ 5093475 w 12305293"/>
              <a:gd name="connsiteY638" fmla="*/ 1671695 h 3722511"/>
              <a:gd name="connsiteX639" fmla="*/ 5124257 w 12305293"/>
              <a:gd name="connsiteY639" fmla="*/ 1741545 h 3722511"/>
              <a:gd name="connsiteX640" fmla="*/ 5124257 w 12305293"/>
              <a:gd name="connsiteY640" fmla="*/ 2028884 h 3722511"/>
              <a:gd name="connsiteX641" fmla="*/ 5124257 w 12305293"/>
              <a:gd name="connsiteY641" fmla="*/ 2465449 h 3722511"/>
              <a:gd name="connsiteX642" fmla="*/ 5187441 w 12305293"/>
              <a:gd name="connsiteY642" fmla="*/ 2465449 h 3722511"/>
              <a:gd name="connsiteX643" fmla="*/ 5187441 w 12305293"/>
              <a:gd name="connsiteY643" fmla="*/ 3476690 h 3722511"/>
              <a:gd name="connsiteX644" fmla="*/ 5255485 w 12305293"/>
              <a:gd name="connsiteY644" fmla="*/ 3476690 h 3722511"/>
              <a:gd name="connsiteX645" fmla="*/ 5282926 w 12305293"/>
              <a:gd name="connsiteY645" fmla="*/ 3528335 h 3722511"/>
              <a:gd name="connsiteX646" fmla="*/ 5282926 w 12305293"/>
              <a:gd name="connsiteY646" fmla="*/ 2773408 h 3722511"/>
              <a:gd name="connsiteX647" fmla="*/ 5282941 w 12305293"/>
              <a:gd name="connsiteY647" fmla="*/ 2773408 h 3722511"/>
              <a:gd name="connsiteX648" fmla="*/ 5282941 w 12305293"/>
              <a:gd name="connsiteY648" fmla="*/ 2700418 h 3722511"/>
              <a:gd name="connsiteX649" fmla="*/ 5417408 w 12305293"/>
              <a:gd name="connsiteY649" fmla="*/ 2700418 h 3722511"/>
              <a:gd name="connsiteX650" fmla="*/ 5417409 w 12305293"/>
              <a:gd name="connsiteY650" fmla="*/ 2700417 h 3722511"/>
              <a:gd name="connsiteX651" fmla="*/ 5417408 w 12305293"/>
              <a:gd name="connsiteY651" fmla="*/ 2700417 h 3722511"/>
              <a:gd name="connsiteX652" fmla="*/ 5282941 w 12305293"/>
              <a:gd name="connsiteY652" fmla="*/ 2700417 h 3722511"/>
              <a:gd name="connsiteX653" fmla="*/ 5621538 w 12305293"/>
              <a:gd name="connsiteY653" fmla="*/ 2440065 h 3722511"/>
              <a:gd name="connsiteX654" fmla="*/ 5958515 w 12305293"/>
              <a:gd name="connsiteY654" fmla="*/ 2700417 h 3722511"/>
              <a:gd name="connsiteX655" fmla="*/ 5824047 w 12305293"/>
              <a:gd name="connsiteY655" fmla="*/ 2700417 h 3722511"/>
              <a:gd name="connsiteX656" fmla="*/ 5824048 w 12305293"/>
              <a:gd name="connsiteY656" fmla="*/ 2700418 h 3722511"/>
              <a:gd name="connsiteX657" fmla="*/ 5958515 w 12305293"/>
              <a:gd name="connsiteY657" fmla="*/ 2700418 h 3722511"/>
              <a:gd name="connsiteX658" fmla="*/ 5958515 w 12305293"/>
              <a:gd name="connsiteY658" fmla="*/ 2773444 h 3722511"/>
              <a:gd name="connsiteX659" fmla="*/ 5958498 w 12305293"/>
              <a:gd name="connsiteY659" fmla="*/ 2773444 h 3722511"/>
              <a:gd name="connsiteX660" fmla="*/ 5958498 w 12305293"/>
              <a:gd name="connsiteY660" fmla="*/ 3722511 h 3722511"/>
              <a:gd name="connsiteX661" fmla="*/ 1621689 w 12305293"/>
              <a:gd name="connsiteY661" fmla="*/ 3722511 h 3722511"/>
              <a:gd name="connsiteX662" fmla="*/ 1621689 w 12305293"/>
              <a:gd name="connsiteY662" fmla="*/ 2544808 h 3722511"/>
              <a:gd name="connsiteX663" fmla="*/ 1639501 w 12305293"/>
              <a:gd name="connsiteY663" fmla="*/ 2544808 h 3722511"/>
              <a:gd name="connsiteX664" fmla="*/ 1680000 w 12305293"/>
              <a:gd name="connsiteY664" fmla="*/ 2544808 h 3722511"/>
              <a:gd name="connsiteX665" fmla="*/ 1680000 w 12305293"/>
              <a:gd name="connsiteY665" fmla="*/ 2233658 h 3722511"/>
              <a:gd name="connsiteX666" fmla="*/ 1767513 w 12305293"/>
              <a:gd name="connsiteY666" fmla="*/ 2233658 h 3722511"/>
              <a:gd name="connsiteX667" fmla="*/ 1767513 w 12305293"/>
              <a:gd name="connsiteY667" fmla="*/ 1968545 h 3722511"/>
              <a:gd name="connsiteX668" fmla="*/ 1793446 w 12305293"/>
              <a:gd name="connsiteY668" fmla="*/ 1968545 h 3722511"/>
              <a:gd name="connsiteX669" fmla="*/ 1793446 w 12305293"/>
              <a:gd name="connsiteY669" fmla="*/ 1833608 h 3722511"/>
              <a:gd name="connsiteX670" fmla="*/ 1848543 w 12305293"/>
              <a:gd name="connsiteY670" fmla="*/ 1833608 h 3722511"/>
              <a:gd name="connsiteX671" fmla="*/ 1848543 w 12305293"/>
              <a:gd name="connsiteY671" fmla="*/ 1736770 h 3722511"/>
              <a:gd name="connsiteX672" fmla="*/ 1905234 w 12305293"/>
              <a:gd name="connsiteY672" fmla="*/ 1736770 h 3722511"/>
              <a:gd name="connsiteX673" fmla="*/ 1905234 w 12305293"/>
              <a:gd name="connsiteY673" fmla="*/ 1693908 h 3722511"/>
              <a:gd name="connsiteX674" fmla="*/ 1979758 w 12305293"/>
              <a:gd name="connsiteY674" fmla="*/ 1693908 h 3722511"/>
              <a:gd name="connsiteX675" fmla="*/ 1988915 w 12305293"/>
              <a:gd name="connsiteY675" fmla="*/ 1479595 h 3722511"/>
              <a:gd name="connsiteX676" fmla="*/ 1988666 w 12305293"/>
              <a:gd name="connsiteY676" fmla="*/ 1479595 h 3722511"/>
              <a:gd name="connsiteX677" fmla="*/ 1987883 w 12305293"/>
              <a:gd name="connsiteY677" fmla="*/ 1479595 h 3722511"/>
              <a:gd name="connsiteX678" fmla="*/ 1987492 w 12305293"/>
              <a:gd name="connsiteY678" fmla="*/ 1479595 h 3722511"/>
              <a:gd name="connsiteX679" fmla="*/ 1980334 w 12305293"/>
              <a:gd name="connsiteY679" fmla="*/ 1479595 h 3722511"/>
              <a:gd name="connsiteX680" fmla="*/ 1979256 w 12305293"/>
              <a:gd name="connsiteY680" fmla="*/ 1479595 h 3722511"/>
              <a:gd name="connsiteX681" fmla="*/ 1967873 w 12305293"/>
              <a:gd name="connsiteY681" fmla="*/ 1475847 h 3722511"/>
              <a:gd name="connsiteX682" fmla="*/ 1963542 w 12305293"/>
              <a:gd name="connsiteY682" fmla="*/ 1467600 h 3722511"/>
              <a:gd name="connsiteX683" fmla="*/ 1979256 w 12305293"/>
              <a:gd name="connsiteY683" fmla="*/ 1452607 h 3722511"/>
              <a:gd name="connsiteX684" fmla="*/ 1980433 w 12305293"/>
              <a:gd name="connsiteY684" fmla="*/ 1452607 h 3722511"/>
              <a:gd name="connsiteX685" fmla="*/ 1988666 w 12305293"/>
              <a:gd name="connsiteY685" fmla="*/ 1452607 h 3722511"/>
              <a:gd name="connsiteX686" fmla="*/ 1988695 w 12305293"/>
              <a:gd name="connsiteY686" fmla="*/ 1452607 h 3722511"/>
              <a:gd name="connsiteX687" fmla="*/ 1989477 w 12305293"/>
              <a:gd name="connsiteY687" fmla="*/ 1452607 h 3722511"/>
              <a:gd name="connsiteX688" fmla="*/ 2003620 w 12305293"/>
              <a:gd name="connsiteY688" fmla="*/ 1132318 h 3722511"/>
              <a:gd name="connsiteX689" fmla="*/ 2003121 w 12305293"/>
              <a:gd name="connsiteY689" fmla="*/ 1142981 h 3722511"/>
              <a:gd name="connsiteX690" fmla="*/ 2003620 w 12305293"/>
              <a:gd name="connsiteY690" fmla="*/ 1132317 h 3722511"/>
              <a:gd name="connsiteX691" fmla="*/ 2003620 w 12305293"/>
              <a:gd name="connsiteY691" fmla="*/ 1132271 h 3722511"/>
              <a:gd name="connsiteX692" fmla="*/ 2003926 w 12305293"/>
              <a:gd name="connsiteY692" fmla="*/ 1125367 h 3722511"/>
              <a:gd name="connsiteX693" fmla="*/ 2007272 w 12305293"/>
              <a:gd name="connsiteY693" fmla="*/ 1049602 h 3722511"/>
              <a:gd name="connsiteX694" fmla="*/ 2007280 w 12305293"/>
              <a:gd name="connsiteY694" fmla="*/ 1049382 h 3722511"/>
              <a:gd name="connsiteX695" fmla="*/ 2007283 w 12305293"/>
              <a:gd name="connsiteY695" fmla="*/ 1049382 h 3722511"/>
              <a:gd name="connsiteX696" fmla="*/ 2007483 w 12305293"/>
              <a:gd name="connsiteY696" fmla="*/ 1049382 h 3722511"/>
              <a:gd name="connsiteX697" fmla="*/ 2008268 w 12305293"/>
              <a:gd name="connsiteY697" fmla="*/ 1049382 h 3722511"/>
              <a:gd name="connsiteX698" fmla="*/ 2012971 w 12305293"/>
              <a:gd name="connsiteY698" fmla="*/ 1049382 h 3722511"/>
              <a:gd name="connsiteX699" fmla="*/ 2013755 w 12305293"/>
              <a:gd name="connsiteY699" fmla="*/ 1049382 h 3722511"/>
              <a:gd name="connsiteX700" fmla="*/ 2020230 w 12305293"/>
              <a:gd name="connsiteY700" fmla="*/ 1049382 h 3722511"/>
              <a:gd name="connsiteX701" fmla="*/ 2037377 w 12305293"/>
              <a:gd name="connsiteY701" fmla="*/ 1452607 h 3722511"/>
              <a:gd name="connsiteX702" fmla="*/ 2039561 w 12305293"/>
              <a:gd name="connsiteY702" fmla="*/ 1452607 h 3722511"/>
              <a:gd name="connsiteX703" fmla="*/ 2048198 w 12305293"/>
              <a:gd name="connsiteY703" fmla="*/ 1452607 h 3722511"/>
              <a:gd name="connsiteX704" fmla="*/ 2063900 w 12305293"/>
              <a:gd name="connsiteY704" fmla="*/ 1467600 h 3722511"/>
              <a:gd name="connsiteX705" fmla="*/ 2048198 w 12305293"/>
              <a:gd name="connsiteY705" fmla="*/ 1479595 h 3722511"/>
              <a:gd name="connsiteX706" fmla="*/ 2038529 w 12305293"/>
              <a:gd name="connsiteY706" fmla="*/ 1479595 h 3722511"/>
              <a:gd name="connsiteX707" fmla="*/ 2047691 w 12305293"/>
              <a:gd name="connsiteY707" fmla="*/ 1693908 h 3722511"/>
              <a:gd name="connsiteX708" fmla="*/ 2122229 w 12305293"/>
              <a:gd name="connsiteY708" fmla="*/ 1693908 h 3722511"/>
              <a:gd name="connsiteX709" fmla="*/ 2122229 w 12305293"/>
              <a:gd name="connsiteY709" fmla="*/ 1736770 h 3722511"/>
              <a:gd name="connsiteX710" fmla="*/ 2178885 w 12305293"/>
              <a:gd name="connsiteY710" fmla="*/ 1736770 h 3722511"/>
              <a:gd name="connsiteX711" fmla="*/ 2178885 w 12305293"/>
              <a:gd name="connsiteY711" fmla="*/ 1833608 h 3722511"/>
              <a:gd name="connsiteX712" fmla="*/ 2234022 w 12305293"/>
              <a:gd name="connsiteY712" fmla="*/ 1833608 h 3722511"/>
              <a:gd name="connsiteX713" fmla="*/ 2234022 w 12305293"/>
              <a:gd name="connsiteY713" fmla="*/ 1968545 h 3722511"/>
              <a:gd name="connsiteX714" fmla="*/ 2259999 w 12305293"/>
              <a:gd name="connsiteY714" fmla="*/ 1968545 h 3722511"/>
              <a:gd name="connsiteX715" fmla="*/ 2259999 w 12305293"/>
              <a:gd name="connsiteY715" fmla="*/ 2233658 h 3722511"/>
              <a:gd name="connsiteX716" fmla="*/ 2345764 w 12305293"/>
              <a:gd name="connsiteY716" fmla="*/ 2233658 h 3722511"/>
              <a:gd name="connsiteX717" fmla="*/ 2345764 w 12305293"/>
              <a:gd name="connsiteY717" fmla="*/ 2544808 h 3722511"/>
              <a:gd name="connsiteX718" fmla="*/ 2405725 w 12305293"/>
              <a:gd name="connsiteY718" fmla="*/ 2544808 h 3722511"/>
              <a:gd name="connsiteX719" fmla="*/ 2405725 w 12305293"/>
              <a:gd name="connsiteY719" fmla="*/ 3703690 h 3722511"/>
              <a:gd name="connsiteX720" fmla="*/ 2408302 w 12305293"/>
              <a:gd name="connsiteY720" fmla="*/ 3703690 h 3722511"/>
              <a:gd name="connsiteX721" fmla="*/ 2408304 w 12305293"/>
              <a:gd name="connsiteY721" fmla="*/ 3703690 h 3722511"/>
              <a:gd name="connsiteX722" fmla="*/ 2411417 w 12305293"/>
              <a:gd name="connsiteY722" fmla="*/ 3703690 h 3722511"/>
              <a:gd name="connsiteX723" fmla="*/ 2433205 w 12305293"/>
              <a:gd name="connsiteY723" fmla="*/ 3703690 h 3722511"/>
              <a:gd name="connsiteX724" fmla="*/ 2433245 w 12305293"/>
              <a:gd name="connsiteY724" fmla="*/ 3703690 h 3722511"/>
              <a:gd name="connsiteX725" fmla="*/ 2433245 w 12305293"/>
              <a:gd name="connsiteY725" fmla="*/ 3644953 h 3722511"/>
              <a:gd name="connsiteX726" fmla="*/ 2412185 w 12305293"/>
              <a:gd name="connsiteY726" fmla="*/ 3644953 h 3722511"/>
              <a:gd name="connsiteX727" fmla="*/ 2412184 w 12305293"/>
              <a:gd name="connsiteY727" fmla="*/ 3644953 h 3722511"/>
              <a:gd name="connsiteX728" fmla="*/ 2412184 w 12305293"/>
              <a:gd name="connsiteY728" fmla="*/ 3592565 h 3722511"/>
              <a:gd name="connsiteX729" fmla="*/ 2412185 w 12305293"/>
              <a:gd name="connsiteY729" fmla="*/ 3592565 h 3722511"/>
              <a:gd name="connsiteX730" fmla="*/ 2433245 w 12305293"/>
              <a:gd name="connsiteY730" fmla="*/ 3592565 h 3722511"/>
              <a:gd name="connsiteX731" fmla="*/ 2433245 w 12305293"/>
              <a:gd name="connsiteY731" fmla="*/ 3532240 h 3722511"/>
              <a:gd name="connsiteX732" fmla="*/ 2433247 w 12305293"/>
              <a:gd name="connsiteY732" fmla="*/ 3532240 h 3722511"/>
              <a:gd name="connsiteX733" fmla="*/ 2496433 w 12305293"/>
              <a:gd name="connsiteY733" fmla="*/ 3532240 h 3722511"/>
              <a:gd name="connsiteX734" fmla="*/ 2496433 w 12305293"/>
              <a:gd name="connsiteY734" fmla="*/ 3532239 h 3722511"/>
              <a:gd name="connsiteX735" fmla="*/ 2496433 w 12305293"/>
              <a:gd name="connsiteY735" fmla="*/ 2916288 h 3722511"/>
              <a:gd name="connsiteX736" fmla="*/ 2496582 w 12305293"/>
              <a:gd name="connsiteY736" fmla="*/ 2916123 h 3722511"/>
              <a:gd name="connsiteX737" fmla="*/ 2551787 w 12305293"/>
              <a:gd name="connsiteY737" fmla="*/ 2854973 h 3722511"/>
              <a:gd name="connsiteX738" fmla="*/ 2551787 w 12305293"/>
              <a:gd name="connsiteY738" fmla="*/ 2800850 h 3722511"/>
              <a:gd name="connsiteX739" fmla="*/ 2551787 w 12305293"/>
              <a:gd name="connsiteY739" fmla="*/ 2632571 h 3722511"/>
              <a:gd name="connsiteX740" fmla="*/ 2548840 w 12305293"/>
              <a:gd name="connsiteY740" fmla="*/ 2566607 h 3722511"/>
              <a:gd name="connsiteX741" fmla="*/ 2539796 w 12305293"/>
              <a:gd name="connsiteY741" fmla="*/ 2517413 h 3722511"/>
              <a:gd name="connsiteX742" fmla="*/ 2502127 w 12305293"/>
              <a:gd name="connsiteY742" fmla="*/ 2431534 h 3722511"/>
              <a:gd name="connsiteX743" fmla="*/ 2446207 w 12305293"/>
              <a:gd name="connsiteY743" fmla="*/ 2303290 h 3722511"/>
              <a:gd name="connsiteX744" fmla="*/ 2446207 w 12305293"/>
              <a:gd name="connsiteY744" fmla="*/ 2300236 h 3722511"/>
              <a:gd name="connsiteX745" fmla="*/ 2446207 w 12305293"/>
              <a:gd name="connsiteY745" fmla="*/ 2297183 h 3722511"/>
              <a:gd name="connsiteX746" fmla="*/ 2452206 w 12305293"/>
              <a:gd name="connsiteY746" fmla="*/ 2263977 h 3722511"/>
              <a:gd name="connsiteX747" fmla="*/ 2452528 w 12305293"/>
              <a:gd name="connsiteY747" fmla="*/ 2261877 h 3722511"/>
              <a:gd name="connsiteX748" fmla="*/ 2452632 w 12305293"/>
              <a:gd name="connsiteY748" fmla="*/ 2261627 h 3722511"/>
              <a:gd name="connsiteX749" fmla="*/ 2453585 w 12305293"/>
              <a:gd name="connsiteY749" fmla="*/ 2256343 h 3722511"/>
              <a:gd name="connsiteX750" fmla="*/ 2461432 w 12305293"/>
              <a:gd name="connsiteY750" fmla="*/ 2240297 h 3722511"/>
              <a:gd name="connsiteX751" fmla="*/ 2465327 w 12305293"/>
              <a:gd name="connsiteY751" fmla="*/ 2230857 h 3722511"/>
              <a:gd name="connsiteX752" fmla="*/ 2467128 w 12305293"/>
              <a:gd name="connsiteY752" fmla="*/ 2228504 h 3722511"/>
              <a:gd name="connsiteX753" fmla="*/ 2465855 w 12305293"/>
              <a:gd name="connsiteY753" fmla="*/ 2220479 h 3722511"/>
              <a:gd name="connsiteX754" fmla="*/ 2449634 w 12305293"/>
              <a:gd name="connsiteY754" fmla="*/ 1994037 h 3722511"/>
              <a:gd name="connsiteX755" fmla="*/ 2451718 w 12305293"/>
              <a:gd name="connsiteY755" fmla="*/ 1909727 h 3722511"/>
              <a:gd name="connsiteX756" fmla="*/ 2436271 w 12305293"/>
              <a:gd name="connsiteY756" fmla="*/ 1903696 h 3722511"/>
              <a:gd name="connsiteX757" fmla="*/ 2430006 w 12305293"/>
              <a:gd name="connsiteY757" fmla="*/ 1888409 h 3722511"/>
              <a:gd name="connsiteX758" fmla="*/ 2430006 w 12305293"/>
              <a:gd name="connsiteY758" fmla="*/ 1851720 h 3722511"/>
              <a:gd name="connsiteX759" fmla="*/ 2430031 w 12305293"/>
              <a:gd name="connsiteY759" fmla="*/ 1851662 h 3722511"/>
              <a:gd name="connsiteX760" fmla="*/ 2436662 w 12305293"/>
              <a:gd name="connsiteY760" fmla="*/ 1834905 h 3722511"/>
              <a:gd name="connsiteX761" fmla="*/ 2451158 w 12305293"/>
              <a:gd name="connsiteY761" fmla="*/ 1828883 h 3722511"/>
              <a:gd name="connsiteX762" fmla="*/ 2449312 w 12305293"/>
              <a:gd name="connsiteY762" fmla="*/ 1779636 h 3722511"/>
              <a:gd name="connsiteX763" fmla="*/ 2402465 w 12305293"/>
              <a:gd name="connsiteY763" fmla="*/ 1779636 h 3722511"/>
              <a:gd name="connsiteX764" fmla="*/ 2402465 w 12305293"/>
              <a:gd name="connsiteY764" fmla="*/ 1720898 h 3722511"/>
              <a:gd name="connsiteX765" fmla="*/ 2447101 w 12305293"/>
              <a:gd name="connsiteY765" fmla="*/ 1720898 h 3722511"/>
              <a:gd name="connsiteX766" fmla="*/ 2446208 w 12305293"/>
              <a:gd name="connsiteY766" fmla="*/ 1697089 h 3722511"/>
              <a:gd name="connsiteX767" fmla="*/ 2446207 w 12305293"/>
              <a:gd name="connsiteY767" fmla="*/ 1697086 h 3722511"/>
              <a:gd name="connsiteX768" fmla="*/ 2445846 w 12305293"/>
              <a:gd name="connsiteY768" fmla="*/ 1697086 h 3722511"/>
              <a:gd name="connsiteX769" fmla="*/ 2445398 w 12305293"/>
              <a:gd name="connsiteY769" fmla="*/ 1697086 h 3722511"/>
              <a:gd name="connsiteX770" fmla="*/ 2437195 w 12305293"/>
              <a:gd name="connsiteY770" fmla="*/ 1680973 h 3722511"/>
              <a:gd name="connsiteX771" fmla="*/ 2436537 w 12305293"/>
              <a:gd name="connsiteY771" fmla="*/ 1669670 h 3722511"/>
              <a:gd name="connsiteX772" fmla="*/ 2436488 w 12305293"/>
              <a:gd name="connsiteY772" fmla="*/ 1669463 h 3722511"/>
              <a:gd name="connsiteX773" fmla="*/ 2436519 w 12305293"/>
              <a:gd name="connsiteY773" fmla="*/ 1669370 h 3722511"/>
              <a:gd name="connsiteX774" fmla="*/ 2436172 w 12305293"/>
              <a:gd name="connsiteY774" fmla="*/ 1663421 h 3722511"/>
              <a:gd name="connsiteX775" fmla="*/ 2445398 w 12305293"/>
              <a:gd name="connsiteY775" fmla="*/ 1641841 h 3722511"/>
              <a:gd name="connsiteX776" fmla="*/ 2475142 w 12305293"/>
              <a:gd name="connsiteY776" fmla="*/ 1602512 h 3722511"/>
              <a:gd name="connsiteX777" fmla="*/ 2476276 w 12305293"/>
              <a:gd name="connsiteY777" fmla="*/ 1599055 h 3722511"/>
              <a:gd name="connsiteX778" fmla="*/ 2482893 w 12305293"/>
              <a:gd name="connsiteY778" fmla="*/ 1558973 h 3722511"/>
              <a:gd name="connsiteX779" fmla="*/ 2483674 w 12305293"/>
              <a:gd name="connsiteY779" fmla="*/ 1560103 h 3722511"/>
              <a:gd name="connsiteX780" fmla="*/ 2483291 w 12305293"/>
              <a:gd name="connsiteY780" fmla="*/ 1558973 h 3722511"/>
              <a:gd name="connsiteX781" fmla="*/ 2520735 w 12305293"/>
              <a:gd name="connsiteY781" fmla="*/ 1647979 h 3722511"/>
              <a:gd name="connsiteX782" fmla="*/ 2515275 w 12305293"/>
              <a:gd name="connsiteY782" fmla="*/ 1674834 h 3722511"/>
              <a:gd name="connsiteX783" fmla="*/ 2512393 w 12305293"/>
              <a:gd name="connsiteY783" fmla="*/ 1678124 h 3722511"/>
              <a:gd name="connsiteX784" fmla="*/ 2511900 w 12305293"/>
              <a:gd name="connsiteY784" fmla="*/ 1679696 h 3722511"/>
              <a:gd name="connsiteX785" fmla="*/ 2500361 w 12305293"/>
              <a:gd name="connsiteY785" fmla="*/ 1691850 h 3722511"/>
              <a:gd name="connsiteX786" fmla="*/ 2495772 w 12305293"/>
              <a:gd name="connsiteY786" fmla="*/ 1697086 h 3722511"/>
              <a:gd name="connsiteX787" fmla="*/ 2496433 w 12305293"/>
              <a:gd name="connsiteY787" fmla="*/ 1697086 h 3722511"/>
              <a:gd name="connsiteX788" fmla="*/ 2495537 w 12305293"/>
              <a:gd name="connsiteY788" fmla="*/ 1720898 h 3722511"/>
              <a:gd name="connsiteX789" fmla="*/ 2538555 w 12305293"/>
              <a:gd name="connsiteY789" fmla="*/ 1720898 h 3722511"/>
              <a:gd name="connsiteX790" fmla="*/ 2538557 w 12305293"/>
              <a:gd name="connsiteY790" fmla="*/ 1720898 h 3722511"/>
              <a:gd name="connsiteX791" fmla="*/ 2538557 w 12305293"/>
              <a:gd name="connsiteY791" fmla="*/ 1779636 h 3722511"/>
              <a:gd name="connsiteX792" fmla="*/ 2538555 w 12305293"/>
              <a:gd name="connsiteY792" fmla="*/ 1779636 h 3722511"/>
              <a:gd name="connsiteX793" fmla="*/ 2493330 w 12305293"/>
              <a:gd name="connsiteY793" fmla="*/ 1779636 h 3722511"/>
              <a:gd name="connsiteX794" fmla="*/ 2491064 w 12305293"/>
              <a:gd name="connsiteY794" fmla="*/ 1839961 h 3722511"/>
              <a:gd name="connsiteX795" fmla="*/ 2492381 w 12305293"/>
              <a:gd name="connsiteY795" fmla="*/ 1839961 h 3722511"/>
              <a:gd name="connsiteX796" fmla="*/ 2501294 w 12305293"/>
              <a:gd name="connsiteY796" fmla="*/ 1848957 h 3722511"/>
              <a:gd name="connsiteX797" fmla="*/ 2501294 w 12305293"/>
              <a:gd name="connsiteY797" fmla="*/ 1852661 h 3722511"/>
              <a:gd name="connsiteX798" fmla="*/ 2501833 w 12305293"/>
              <a:gd name="connsiteY798" fmla="*/ 1852661 h 3722511"/>
              <a:gd name="connsiteX799" fmla="*/ 2501833 w 12305293"/>
              <a:gd name="connsiteY799" fmla="*/ 1857548 h 3722511"/>
              <a:gd name="connsiteX800" fmla="*/ 2501959 w 12305293"/>
              <a:gd name="connsiteY800" fmla="*/ 1857424 h 3722511"/>
              <a:gd name="connsiteX801" fmla="*/ 2501959 w 12305293"/>
              <a:gd name="connsiteY801" fmla="*/ 1900128 h 3722511"/>
              <a:gd name="connsiteX802" fmla="*/ 2501833 w 12305293"/>
              <a:gd name="connsiteY802" fmla="*/ 1900321 h 3722511"/>
              <a:gd name="connsiteX803" fmla="*/ 2501833 w 12305293"/>
              <a:gd name="connsiteY803" fmla="*/ 1901315 h 3722511"/>
              <a:gd name="connsiteX804" fmla="*/ 2495623 w 12305293"/>
              <a:gd name="connsiteY804" fmla="*/ 1910817 h 3722511"/>
              <a:gd name="connsiteX805" fmla="*/ 2489608 w 12305293"/>
              <a:gd name="connsiteY805" fmla="*/ 1922226 h 3722511"/>
              <a:gd name="connsiteX806" fmla="*/ 2490054 w 12305293"/>
              <a:gd name="connsiteY806" fmla="*/ 1930703 h 3722511"/>
              <a:gd name="connsiteX807" fmla="*/ 2494440 w 12305293"/>
              <a:gd name="connsiteY807" fmla="*/ 1986107 h 3722511"/>
              <a:gd name="connsiteX808" fmla="*/ 2500141 w 12305293"/>
              <a:gd name="connsiteY808" fmla="*/ 2023322 h 3722511"/>
              <a:gd name="connsiteX809" fmla="*/ 2508793 w 12305293"/>
              <a:gd name="connsiteY809" fmla="*/ 2060558 h 3722511"/>
              <a:gd name="connsiteX810" fmla="*/ 2518318 w 12305293"/>
              <a:gd name="connsiteY810" fmla="*/ 2098634 h 3722511"/>
              <a:gd name="connsiteX811" fmla="*/ 2545321 w 12305293"/>
              <a:gd name="connsiteY811" fmla="*/ 2177702 h 3722511"/>
              <a:gd name="connsiteX812" fmla="*/ 2545659 w 12305293"/>
              <a:gd name="connsiteY812" fmla="*/ 2178866 h 3722511"/>
              <a:gd name="connsiteX813" fmla="*/ 2545838 w 12305293"/>
              <a:gd name="connsiteY813" fmla="*/ 2178843 h 3722511"/>
              <a:gd name="connsiteX814" fmla="*/ 2545621 w 12305293"/>
              <a:gd name="connsiteY814" fmla="*/ 2178099 h 3722511"/>
              <a:gd name="connsiteX815" fmla="*/ 2551787 w 12305293"/>
              <a:gd name="connsiteY815" fmla="*/ 2178099 h 3722511"/>
              <a:gd name="connsiteX816" fmla="*/ 2551835 w 12305293"/>
              <a:gd name="connsiteY816" fmla="*/ 2178099 h 3722511"/>
              <a:gd name="connsiteX817" fmla="*/ 2554940 w 12305293"/>
              <a:gd name="connsiteY817" fmla="*/ 2178099 h 3722511"/>
              <a:gd name="connsiteX818" fmla="*/ 2559630 w 12305293"/>
              <a:gd name="connsiteY818" fmla="*/ 2191926 h 3722511"/>
              <a:gd name="connsiteX819" fmla="*/ 2562207 w 12305293"/>
              <a:gd name="connsiteY819" fmla="*/ 2196470 h 3722511"/>
              <a:gd name="connsiteX820" fmla="*/ 2565540 w 12305293"/>
              <a:gd name="connsiteY820" fmla="*/ 2196182 h 3722511"/>
              <a:gd name="connsiteX821" fmla="*/ 2575757 w 12305293"/>
              <a:gd name="connsiteY821" fmla="*/ 2195298 h 3722511"/>
              <a:gd name="connsiteX822" fmla="*/ 2588432 w 12305293"/>
              <a:gd name="connsiteY822" fmla="*/ 2194201 h 3722511"/>
              <a:gd name="connsiteX823" fmla="*/ 2645482 w 12305293"/>
              <a:gd name="connsiteY823" fmla="*/ 2187624 h 3722511"/>
              <a:gd name="connsiteX824" fmla="*/ 2645482 w 12305293"/>
              <a:gd name="connsiteY824" fmla="*/ 2187237 h 3722511"/>
              <a:gd name="connsiteX825" fmla="*/ 2646492 w 12305293"/>
              <a:gd name="connsiteY825" fmla="*/ 2187237 h 3722511"/>
              <a:gd name="connsiteX826" fmla="*/ 2650822 w 12305293"/>
              <a:gd name="connsiteY826" fmla="*/ 2171884 h 3722511"/>
              <a:gd name="connsiteX827" fmla="*/ 2651353 w 12305293"/>
              <a:gd name="connsiteY827" fmla="*/ 2168254 h 3722511"/>
              <a:gd name="connsiteX828" fmla="*/ 2554786 w 12305293"/>
              <a:gd name="connsiteY828" fmla="*/ 2117788 h 3722511"/>
              <a:gd name="connsiteX829" fmla="*/ 2554757 w 12305293"/>
              <a:gd name="connsiteY829" fmla="*/ 2117774 h 3722511"/>
              <a:gd name="connsiteX830" fmla="*/ 2554761 w 12305293"/>
              <a:gd name="connsiteY830" fmla="*/ 2117775 h 3722511"/>
              <a:gd name="connsiteX831" fmla="*/ 2554759 w 12305293"/>
              <a:gd name="connsiteY831" fmla="*/ 2117774 h 3722511"/>
              <a:gd name="connsiteX832" fmla="*/ 2664611 w 12305293"/>
              <a:gd name="connsiteY832" fmla="*/ 2147603 h 3722511"/>
              <a:gd name="connsiteX833" fmla="*/ 2671887 w 12305293"/>
              <a:gd name="connsiteY833" fmla="*/ 2142865 h 3722511"/>
              <a:gd name="connsiteX834" fmla="*/ 2675375 w 12305293"/>
              <a:gd name="connsiteY834" fmla="*/ 2139162 h 3722511"/>
              <a:gd name="connsiteX835" fmla="*/ 2682527 w 12305293"/>
              <a:gd name="connsiteY835" fmla="*/ 2135713 h 3722511"/>
              <a:gd name="connsiteX836" fmla="*/ 2605626 w 12305293"/>
              <a:gd name="connsiteY836" fmla="*/ 2056524 h 3722511"/>
              <a:gd name="connsiteX837" fmla="*/ 2604981 w 12305293"/>
              <a:gd name="connsiteY837" fmla="*/ 2055862 h 3722511"/>
              <a:gd name="connsiteX838" fmla="*/ 2604986 w 12305293"/>
              <a:gd name="connsiteY838" fmla="*/ 2055865 h 3722511"/>
              <a:gd name="connsiteX839" fmla="*/ 2604983 w 12305293"/>
              <a:gd name="connsiteY839" fmla="*/ 2055862 h 3722511"/>
              <a:gd name="connsiteX840" fmla="*/ 2605280 w 12305293"/>
              <a:gd name="connsiteY840" fmla="*/ 2056059 h 3722511"/>
              <a:gd name="connsiteX841" fmla="*/ 2606576 w 12305293"/>
              <a:gd name="connsiteY841" fmla="*/ 2056911 h 3722511"/>
              <a:gd name="connsiteX842" fmla="*/ 2707043 w 12305293"/>
              <a:gd name="connsiteY842" fmla="*/ 2123025 h 3722511"/>
              <a:gd name="connsiteX843" fmla="*/ 2706653 w 12305293"/>
              <a:gd name="connsiteY843" fmla="*/ 2123217 h 3722511"/>
              <a:gd name="connsiteX844" fmla="*/ 2707402 w 12305293"/>
              <a:gd name="connsiteY844" fmla="*/ 2123713 h 3722511"/>
              <a:gd name="connsiteX845" fmla="*/ 2707816 w 12305293"/>
              <a:gd name="connsiteY845" fmla="*/ 2123512 h 3722511"/>
              <a:gd name="connsiteX846" fmla="*/ 2710536 w 12305293"/>
              <a:gd name="connsiteY846" fmla="*/ 2123120 h 3722511"/>
              <a:gd name="connsiteX847" fmla="*/ 2735173 w 12305293"/>
              <a:gd name="connsiteY847" fmla="*/ 2117774 h 3722511"/>
              <a:gd name="connsiteX848" fmla="*/ 2734586 w 12305293"/>
              <a:gd name="connsiteY848" fmla="*/ 2117774 h 3722511"/>
              <a:gd name="connsiteX849" fmla="*/ 2747547 w 12305293"/>
              <a:gd name="connsiteY849" fmla="*/ 1992361 h 3722511"/>
              <a:gd name="connsiteX850" fmla="*/ 2763057 w 12305293"/>
              <a:gd name="connsiteY850" fmla="*/ 2120014 h 3722511"/>
              <a:gd name="connsiteX851" fmla="*/ 2787277 w 12305293"/>
              <a:gd name="connsiteY851" fmla="*/ 2123512 h 3722511"/>
              <a:gd name="connsiteX852" fmla="*/ 2789568 w 12305293"/>
              <a:gd name="connsiteY852" fmla="*/ 2124617 h 3722511"/>
              <a:gd name="connsiteX853" fmla="*/ 2893362 w 12305293"/>
              <a:gd name="connsiteY853" fmla="*/ 2055862 h 3722511"/>
              <a:gd name="connsiteX854" fmla="*/ 2814777 w 12305293"/>
              <a:gd name="connsiteY854" fmla="*/ 2136777 h 3722511"/>
              <a:gd name="connsiteX855" fmla="*/ 2819722 w 12305293"/>
              <a:gd name="connsiteY855" fmla="*/ 2139162 h 3722511"/>
              <a:gd name="connsiteX856" fmla="*/ 2828908 w 12305293"/>
              <a:gd name="connsiteY856" fmla="*/ 2148911 h 3722511"/>
              <a:gd name="connsiteX857" fmla="*/ 2943581 w 12305293"/>
              <a:gd name="connsiteY857" fmla="*/ 2117774 h 3722511"/>
              <a:gd name="connsiteX858" fmla="*/ 2843735 w 12305293"/>
              <a:gd name="connsiteY858" fmla="*/ 2169955 h 3722511"/>
              <a:gd name="connsiteX859" fmla="*/ 2848583 w 12305293"/>
              <a:gd name="connsiteY859" fmla="*/ 2187131 h 3722511"/>
              <a:gd name="connsiteX860" fmla="*/ 2963021 w 12305293"/>
              <a:gd name="connsiteY860" fmla="*/ 2200324 h 3722511"/>
              <a:gd name="connsiteX861" fmla="*/ 2847368 w 12305293"/>
              <a:gd name="connsiteY861" fmla="*/ 2209657 h 3722511"/>
              <a:gd name="connsiteX862" fmla="*/ 2862495 w 12305293"/>
              <a:gd name="connsiteY862" fmla="*/ 2392463 h 3722511"/>
              <a:gd name="connsiteX863" fmla="*/ 2872400 w 12305293"/>
              <a:gd name="connsiteY863" fmla="*/ 2393569 h 3722511"/>
              <a:gd name="connsiteX864" fmla="*/ 2899571 w 12305293"/>
              <a:gd name="connsiteY864" fmla="*/ 2400759 h 3722511"/>
              <a:gd name="connsiteX865" fmla="*/ 2936831 w 12305293"/>
              <a:gd name="connsiteY865" fmla="*/ 2544116 h 3722511"/>
              <a:gd name="connsiteX866" fmla="*/ 3005140 w 12305293"/>
              <a:gd name="connsiteY866" fmla="*/ 2589868 h 3722511"/>
              <a:gd name="connsiteX867" fmla="*/ 2946144 w 12305293"/>
              <a:gd name="connsiteY867" fmla="*/ 2647821 h 3722511"/>
              <a:gd name="connsiteX868" fmla="*/ 2946144 w 12305293"/>
              <a:gd name="connsiteY868" fmla="*/ 3137771 h 3722511"/>
              <a:gd name="connsiteX869" fmla="*/ 2946144 w 12305293"/>
              <a:gd name="connsiteY869" fmla="*/ 3144925 h 3722511"/>
              <a:gd name="connsiteX870" fmla="*/ 2997042 w 12305293"/>
              <a:gd name="connsiteY870" fmla="*/ 3184576 h 3722511"/>
              <a:gd name="connsiteX871" fmla="*/ 2997042 w 12305293"/>
              <a:gd name="connsiteY871" fmla="*/ 3532239 h 3722511"/>
              <a:gd name="connsiteX872" fmla="*/ 2946144 w 12305293"/>
              <a:gd name="connsiteY872" fmla="*/ 3532239 h 3722511"/>
              <a:gd name="connsiteX873" fmla="*/ 2946144 w 12305293"/>
              <a:gd name="connsiteY873" fmla="*/ 3532240 h 3722511"/>
              <a:gd name="connsiteX874" fmla="*/ 3055361 w 12305293"/>
              <a:gd name="connsiteY874" fmla="*/ 3532240 h 3722511"/>
              <a:gd name="connsiteX875" fmla="*/ 3055361 w 12305293"/>
              <a:gd name="connsiteY875" fmla="*/ 3592565 h 3722511"/>
              <a:gd name="connsiteX876" fmla="*/ 3065098 w 12305293"/>
              <a:gd name="connsiteY876" fmla="*/ 3592565 h 3722511"/>
              <a:gd name="connsiteX877" fmla="*/ 3065098 w 12305293"/>
              <a:gd name="connsiteY877" fmla="*/ 3587748 h 3722511"/>
              <a:gd name="connsiteX878" fmla="*/ 3065098 w 12305293"/>
              <a:gd name="connsiteY878" fmla="*/ 3231684 h 3722511"/>
              <a:gd name="connsiteX879" fmla="*/ 3065098 w 12305293"/>
              <a:gd name="connsiteY879" fmla="*/ 3154414 h 3722511"/>
              <a:gd name="connsiteX880" fmla="*/ 3065066 w 12305293"/>
              <a:gd name="connsiteY880" fmla="*/ 3154414 h 3722511"/>
              <a:gd name="connsiteX881" fmla="*/ 3065066 w 12305293"/>
              <a:gd name="connsiteY881" fmla="*/ 3108531 h 3722511"/>
              <a:gd name="connsiteX882" fmla="*/ 3065098 w 12305293"/>
              <a:gd name="connsiteY882" fmla="*/ 3108531 h 3722511"/>
              <a:gd name="connsiteX883" fmla="*/ 3065098 w 12305293"/>
              <a:gd name="connsiteY883" fmla="*/ 3108528 h 3722511"/>
              <a:gd name="connsiteX884" fmla="*/ 3065098 w 12305293"/>
              <a:gd name="connsiteY884" fmla="*/ 3105391 h 3722511"/>
              <a:gd name="connsiteX885" fmla="*/ 3065098 w 12305293"/>
              <a:gd name="connsiteY885" fmla="*/ 3097246 h 3722511"/>
              <a:gd name="connsiteX886" fmla="*/ 3065098 w 12305293"/>
              <a:gd name="connsiteY886" fmla="*/ 3081388 h 3722511"/>
              <a:gd name="connsiteX887" fmla="*/ 3065066 w 12305293"/>
              <a:gd name="connsiteY887" fmla="*/ 3081388 h 3722511"/>
              <a:gd name="connsiteX888" fmla="*/ 3065066 w 12305293"/>
              <a:gd name="connsiteY888" fmla="*/ 3035574 h 3722511"/>
              <a:gd name="connsiteX889" fmla="*/ 3065098 w 12305293"/>
              <a:gd name="connsiteY889" fmla="*/ 3035574 h 3722511"/>
              <a:gd name="connsiteX890" fmla="*/ 3065098 w 12305293"/>
              <a:gd name="connsiteY890" fmla="*/ 3035572 h 3722511"/>
              <a:gd name="connsiteX891" fmla="*/ 3177531 w 12305293"/>
              <a:gd name="connsiteY891" fmla="*/ 3035572 h 3722511"/>
              <a:gd name="connsiteX892" fmla="*/ 3232896 w 12305293"/>
              <a:gd name="connsiteY892" fmla="*/ 3035572 h 3722511"/>
              <a:gd name="connsiteX893" fmla="*/ 3236004 w 12305293"/>
              <a:gd name="connsiteY893" fmla="*/ 3020303 h 3722511"/>
              <a:gd name="connsiteX894" fmla="*/ 3252598 w 12305293"/>
              <a:gd name="connsiteY894" fmla="*/ 2975501 h 3722511"/>
              <a:gd name="connsiteX895" fmla="*/ 3263525 w 12305293"/>
              <a:gd name="connsiteY895" fmla="*/ 2942132 h 3722511"/>
              <a:gd name="connsiteX896" fmla="*/ 3266370 w 12305293"/>
              <a:gd name="connsiteY896" fmla="*/ 2938321 h 3722511"/>
              <a:gd name="connsiteX897" fmla="*/ 3268299 w 12305293"/>
              <a:gd name="connsiteY897" fmla="*/ 2933115 h 3722511"/>
              <a:gd name="connsiteX898" fmla="*/ 3296802 w 12305293"/>
              <a:gd name="connsiteY898" fmla="*/ 2897562 h 3722511"/>
              <a:gd name="connsiteX899" fmla="*/ 3319180 w 12305293"/>
              <a:gd name="connsiteY899" fmla="*/ 2867590 h 3722511"/>
              <a:gd name="connsiteX900" fmla="*/ 3323712 w 12305293"/>
              <a:gd name="connsiteY900" fmla="*/ 2863997 h 3722511"/>
              <a:gd name="connsiteX901" fmla="*/ 3324197 w 12305293"/>
              <a:gd name="connsiteY901" fmla="*/ 2863393 h 3722511"/>
              <a:gd name="connsiteX902" fmla="*/ 3325509 w 12305293"/>
              <a:gd name="connsiteY902" fmla="*/ 2862572 h 3722511"/>
              <a:gd name="connsiteX903" fmla="*/ 3354767 w 12305293"/>
              <a:gd name="connsiteY903" fmla="*/ 2839375 h 3722511"/>
              <a:gd name="connsiteX904" fmla="*/ 3394651 w 12305293"/>
              <a:gd name="connsiteY904" fmla="*/ 2818246 h 3722511"/>
              <a:gd name="connsiteX905" fmla="*/ 3398079 w 12305293"/>
              <a:gd name="connsiteY905" fmla="*/ 2817202 h 3722511"/>
              <a:gd name="connsiteX906" fmla="*/ 3398161 w 12305293"/>
              <a:gd name="connsiteY906" fmla="*/ 2817150 h 3722511"/>
              <a:gd name="connsiteX907" fmla="*/ 3401255 w 12305293"/>
              <a:gd name="connsiteY907" fmla="*/ 2816234 h 3722511"/>
              <a:gd name="connsiteX908" fmla="*/ 3438177 w 12305293"/>
              <a:gd name="connsiteY908" fmla="*/ 2804991 h 3722511"/>
              <a:gd name="connsiteX909" fmla="*/ 3439784 w 12305293"/>
              <a:gd name="connsiteY909" fmla="*/ 2804832 h 3722511"/>
              <a:gd name="connsiteX910" fmla="*/ 3440188 w 12305293"/>
              <a:gd name="connsiteY910" fmla="*/ 2804713 h 3722511"/>
              <a:gd name="connsiteX911" fmla="*/ 3484655 w 12305293"/>
              <a:gd name="connsiteY911" fmla="*/ 2800400 h 3722511"/>
              <a:gd name="connsiteX912" fmla="*/ 3484655 w 12305293"/>
              <a:gd name="connsiteY912" fmla="*/ 2800401 h 3722511"/>
              <a:gd name="connsiteX913" fmla="*/ 3484691 w 12305293"/>
              <a:gd name="connsiteY913" fmla="*/ 2800398 h 3722511"/>
              <a:gd name="connsiteX914" fmla="*/ 3733345 w 12305293"/>
              <a:gd name="connsiteY914" fmla="*/ 3035572 h 3722511"/>
              <a:gd name="connsiteX915" fmla="*/ 3847868 w 12305293"/>
              <a:gd name="connsiteY915" fmla="*/ 3035572 h 3722511"/>
              <a:gd name="connsiteX916" fmla="*/ 3883174 w 12305293"/>
              <a:gd name="connsiteY916" fmla="*/ 3035572 h 3722511"/>
              <a:gd name="connsiteX917" fmla="*/ 3883174 w 12305293"/>
              <a:gd name="connsiteY917" fmla="*/ 2983115 h 3722511"/>
              <a:gd name="connsiteX918" fmla="*/ 3883174 w 12305293"/>
              <a:gd name="connsiteY918" fmla="*/ 2968827 h 3722511"/>
              <a:gd name="connsiteX919" fmla="*/ 3883174 w 12305293"/>
              <a:gd name="connsiteY919" fmla="*/ 2897387 h 3722511"/>
              <a:gd name="connsiteX920" fmla="*/ 3883174 w 12305293"/>
              <a:gd name="connsiteY920" fmla="*/ 2883099 h 3722511"/>
              <a:gd name="connsiteX921" fmla="*/ 3883174 w 12305293"/>
              <a:gd name="connsiteY921" fmla="*/ 2813247 h 3722511"/>
              <a:gd name="connsiteX922" fmla="*/ 3883174 w 12305293"/>
              <a:gd name="connsiteY922" fmla="*/ 2797371 h 3722511"/>
              <a:gd name="connsiteX923" fmla="*/ 3883174 w 12305293"/>
              <a:gd name="connsiteY923" fmla="*/ 2727519 h 3722511"/>
              <a:gd name="connsiteX924" fmla="*/ 3883174 w 12305293"/>
              <a:gd name="connsiteY924" fmla="*/ 2711643 h 3722511"/>
              <a:gd name="connsiteX925" fmla="*/ 3883174 w 12305293"/>
              <a:gd name="connsiteY925" fmla="*/ 2641791 h 3722511"/>
              <a:gd name="connsiteX926" fmla="*/ 3883174 w 12305293"/>
              <a:gd name="connsiteY926" fmla="*/ 2625915 h 3722511"/>
              <a:gd name="connsiteX927" fmla="*/ 3883174 w 12305293"/>
              <a:gd name="connsiteY927" fmla="*/ 2556063 h 3722511"/>
              <a:gd name="connsiteX928" fmla="*/ 3883174 w 12305293"/>
              <a:gd name="connsiteY928" fmla="*/ 2541775 h 3722511"/>
              <a:gd name="connsiteX929" fmla="*/ 3883196 w 12305293"/>
              <a:gd name="connsiteY929" fmla="*/ 2541775 h 3722511"/>
              <a:gd name="connsiteX930" fmla="*/ 3883196 w 12305293"/>
              <a:gd name="connsiteY930" fmla="*/ 2541774 h 3722511"/>
              <a:gd name="connsiteX931" fmla="*/ 3883174 w 12305293"/>
              <a:gd name="connsiteY931" fmla="*/ 2541774 h 3722511"/>
              <a:gd name="connsiteX932" fmla="*/ 3883174 w 12305293"/>
              <a:gd name="connsiteY932" fmla="*/ 2471922 h 3722511"/>
              <a:gd name="connsiteX933" fmla="*/ 3883174 w 12305293"/>
              <a:gd name="connsiteY933" fmla="*/ 2456046 h 3722511"/>
              <a:gd name="connsiteX934" fmla="*/ 3883174 w 12305293"/>
              <a:gd name="connsiteY934" fmla="*/ 2386194 h 3722511"/>
              <a:gd name="connsiteX935" fmla="*/ 3883174 w 12305293"/>
              <a:gd name="connsiteY935" fmla="*/ 2370318 h 3722511"/>
              <a:gd name="connsiteX936" fmla="*/ 3883174 w 12305293"/>
              <a:gd name="connsiteY936" fmla="*/ 2300466 h 3722511"/>
              <a:gd name="connsiteX937" fmla="*/ 3883174 w 12305293"/>
              <a:gd name="connsiteY937" fmla="*/ 2284590 h 3722511"/>
              <a:gd name="connsiteX938" fmla="*/ 3883174 w 12305293"/>
              <a:gd name="connsiteY938" fmla="*/ 2214738 h 3722511"/>
              <a:gd name="connsiteX939" fmla="*/ 3883174 w 12305293"/>
              <a:gd name="connsiteY939" fmla="*/ 2200450 h 3722511"/>
              <a:gd name="connsiteX940" fmla="*/ 3883174 w 12305293"/>
              <a:gd name="connsiteY940" fmla="*/ 2129010 h 3722511"/>
              <a:gd name="connsiteX941" fmla="*/ 3883174 w 12305293"/>
              <a:gd name="connsiteY941" fmla="*/ 2114722 h 3722511"/>
              <a:gd name="connsiteX942" fmla="*/ 3883196 w 12305293"/>
              <a:gd name="connsiteY942" fmla="*/ 2114722 h 3722511"/>
              <a:gd name="connsiteX943" fmla="*/ 3883196 w 12305293"/>
              <a:gd name="connsiteY943" fmla="*/ 2114721 h 3722511"/>
              <a:gd name="connsiteX944" fmla="*/ 3883174 w 12305293"/>
              <a:gd name="connsiteY944" fmla="*/ 2114721 h 3722511"/>
              <a:gd name="connsiteX945" fmla="*/ 3883174 w 12305293"/>
              <a:gd name="connsiteY945" fmla="*/ 2044870 h 3722511"/>
              <a:gd name="connsiteX946" fmla="*/ 3883174 w 12305293"/>
              <a:gd name="connsiteY946" fmla="*/ 2044869 h 3722511"/>
              <a:gd name="connsiteX947" fmla="*/ 3883174 w 12305293"/>
              <a:gd name="connsiteY947" fmla="*/ 2028994 h 3722511"/>
              <a:gd name="connsiteX948" fmla="*/ 3883196 w 12305293"/>
              <a:gd name="connsiteY948" fmla="*/ 2028994 h 3722511"/>
              <a:gd name="connsiteX949" fmla="*/ 3883196 w 12305293"/>
              <a:gd name="connsiteY949" fmla="*/ 2028993 h 3722511"/>
              <a:gd name="connsiteX950" fmla="*/ 3883174 w 12305293"/>
              <a:gd name="connsiteY950" fmla="*/ 2028993 h 3722511"/>
              <a:gd name="connsiteX951" fmla="*/ 3883174 w 12305293"/>
              <a:gd name="connsiteY951" fmla="*/ 1959142 h 3722511"/>
              <a:gd name="connsiteX952" fmla="*/ 3883174 w 12305293"/>
              <a:gd name="connsiteY952" fmla="*/ 1959141 h 3722511"/>
              <a:gd name="connsiteX953" fmla="*/ 3883174 w 12305293"/>
              <a:gd name="connsiteY953" fmla="*/ 1943266 h 3722511"/>
              <a:gd name="connsiteX954" fmla="*/ 3883174 w 12305293"/>
              <a:gd name="connsiteY954" fmla="*/ 1873414 h 3722511"/>
              <a:gd name="connsiteX955" fmla="*/ 3883174 w 12305293"/>
              <a:gd name="connsiteY955" fmla="*/ 1873413 h 3722511"/>
              <a:gd name="connsiteX956" fmla="*/ 3883174 w 12305293"/>
              <a:gd name="connsiteY956" fmla="*/ 1857538 h 3722511"/>
              <a:gd name="connsiteX957" fmla="*/ 3883174 w 12305293"/>
              <a:gd name="connsiteY957" fmla="*/ 1787685 h 3722511"/>
              <a:gd name="connsiteX958" fmla="*/ 3883174 w 12305293"/>
              <a:gd name="connsiteY958" fmla="*/ 1773397 h 3722511"/>
              <a:gd name="connsiteX959" fmla="*/ 3883174 w 12305293"/>
              <a:gd name="connsiteY959" fmla="*/ 1703545 h 3722511"/>
              <a:gd name="connsiteX960" fmla="*/ 3883174 w 12305293"/>
              <a:gd name="connsiteY960" fmla="*/ 1687669 h 3722511"/>
              <a:gd name="connsiteX961" fmla="*/ 3883174 w 12305293"/>
              <a:gd name="connsiteY961" fmla="*/ 1617817 h 3722511"/>
              <a:gd name="connsiteX962" fmla="*/ 3883174 w 12305293"/>
              <a:gd name="connsiteY962" fmla="*/ 1601941 h 3722511"/>
              <a:gd name="connsiteX963" fmla="*/ 3883174 w 12305293"/>
              <a:gd name="connsiteY963" fmla="*/ 1532089 h 3722511"/>
              <a:gd name="connsiteX964" fmla="*/ 3883174 w 12305293"/>
              <a:gd name="connsiteY964" fmla="*/ 1532088 h 3722511"/>
              <a:gd name="connsiteX965" fmla="*/ 3883174 w 12305293"/>
              <a:gd name="connsiteY965" fmla="*/ 1516213 h 3722511"/>
              <a:gd name="connsiteX966" fmla="*/ 3883174 w 12305293"/>
              <a:gd name="connsiteY966" fmla="*/ 1446361 h 3722511"/>
              <a:gd name="connsiteX967" fmla="*/ 3883174 w 12305293"/>
              <a:gd name="connsiteY967" fmla="*/ 1446360 h 3722511"/>
              <a:gd name="connsiteX968" fmla="*/ 3883174 w 12305293"/>
              <a:gd name="connsiteY968" fmla="*/ 1432073 h 3722511"/>
              <a:gd name="connsiteX969" fmla="*/ 3883196 w 12305293"/>
              <a:gd name="connsiteY969" fmla="*/ 1432073 h 3722511"/>
              <a:gd name="connsiteX970" fmla="*/ 3883196 w 12305293"/>
              <a:gd name="connsiteY970" fmla="*/ 1432072 h 3722511"/>
              <a:gd name="connsiteX971" fmla="*/ 3883174 w 12305293"/>
              <a:gd name="connsiteY971" fmla="*/ 1432072 h 3722511"/>
              <a:gd name="connsiteX972" fmla="*/ 3883174 w 12305293"/>
              <a:gd name="connsiteY972" fmla="*/ 1376508 h 3722511"/>
              <a:gd name="connsiteX973" fmla="*/ 3883174 w 12305293"/>
              <a:gd name="connsiteY973" fmla="*/ 1349520 h 3722511"/>
              <a:gd name="connsiteX974" fmla="*/ 3883196 w 12305293"/>
              <a:gd name="connsiteY974" fmla="*/ 1349520 h 3722511"/>
              <a:gd name="connsiteX975" fmla="*/ 3883196 w 12305293"/>
              <a:gd name="connsiteY975" fmla="*/ 1349421 h 3722511"/>
              <a:gd name="connsiteX976" fmla="*/ 3951218 w 12305293"/>
              <a:gd name="connsiteY976" fmla="*/ 1349421 h 3722511"/>
              <a:gd name="connsiteX977" fmla="*/ 3951218 w 12305293"/>
              <a:gd name="connsiteY977" fmla="*/ 1257441 h 3722511"/>
              <a:gd name="connsiteX978" fmla="*/ 3951218 w 12305293"/>
              <a:gd name="connsiteY978" fmla="*/ 1230453 h 3722511"/>
              <a:gd name="connsiteX979" fmla="*/ 3951239 w 12305293"/>
              <a:gd name="connsiteY979" fmla="*/ 1230453 h 3722511"/>
              <a:gd name="connsiteX980" fmla="*/ 3951239 w 12305293"/>
              <a:gd name="connsiteY980" fmla="*/ 1230359 h 3722511"/>
              <a:gd name="connsiteX981" fmla="*/ 4007942 w 12305293"/>
              <a:gd name="connsiteY981" fmla="*/ 1230359 h 3722511"/>
              <a:gd name="connsiteX982" fmla="*/ 4010692 w 12305293"/>
              <a:gd name="connsiteY982" fmla="*/ 1226414 h 3722511"/>
              <a:gd name="connsiteX983" fmla="*/ 4137527 w 12305293"/>
              <a:gd name="connsiteY983" fmla="*/ 1041534 h 3722511"/>
              <a:gd name="connsiteX984" fmla="*/ 4139543 w 12305293"/>
              <a:gd name="connsiteY984" fmla="*/ 1041534 h 3722511"/>
              <a:gd name="connsiteX985" fmla="*/ 4139543 w 12305293"/>
              <a:gd name="connsiteY985" fmla="*/ 1041533 h 3722511"/>
              <a:gd name="connsiteX986" fmla="*/ 4137527 w 12305293"/>
              <a:gd name="connsiteY986" fmla="*/ 1041533 h 3722511"/>
              <a:gd name="connsiteX987" fmla="*/ 4095405 w 12305293"/>
              <a:gd name="connsiteY987" fmla="*/ 1041533 h 3722511"/>
              <a:gd name="connsiteX988" fmla="*/ 4095405 w 12305293"/>
              <a:gd name="connsiteY988" fmla="*/ 992319 h 3722511"/>
              <a:gd name="connsiteX989" fmla="*/ 4095426 w 12305293"/>
              <a:gd name="connsiteY989" fmla="*/ 992319 h 3722511"/>
              <a:gd name="connsiteX990" fmla="*/ 4095426 w 12305293"/>
              <a:gd name="connsiteY990" fmla="*/ 992233 h 3722511"/>
              <a:gd name="connsiteX991" fmla="*/ 4178028 w 12305293"/>
              <a:gd name="connsiteY991" fmla="*/ 992233 h 3722511"/>
              <a:gd name="connsiteX992" fmla="*/ 4178028 w 12305293"/>
              <a:gd name="connsiteY992" fmla="*/ 990454 h 3722511"/>
              <a:gd name="connsiteX993" fmla="*/ 4178028 w 12305293"/>
              <a:gd name="connsiteY993" fmla="*/ 858349 h 3722511"/>
              <a:gd name="connsiteX994" fmla="*/ 4178051 w 12305293"/>
              <a:gd name="connsiteY994" fmla="*/ 858349 h 3722511"/>
              <a:gd name="connsiteX995" fmla="*/ 4178051 w 12305293"/>
              <a:gd name="connsiteY995" fmla="*/ 857377 h 3722511"/>
              <a:gd name="connsiteX996" fmla="*/ 4178029 w 12305293"/>
              <a:gd name="connsiteY996" fmla="*/ 857377 h 3722511"/>
              <a:gd name="connsiteX997" fmla="*/ 4153727 w 12305293"/>
              <a:gd name="connsiteY997" fmla="*/ 857377 h 3722511"/>
              <a:gd name="connsiteX998" fmla="*/ 4153727 w 12305293"/>
              <a:gd name="connsiteY998" fmla="*/ 836739 h 3722511"/>
              <a:gd name="connsiteX999" fmla="*/ 4153749 w 12305293"/>
              <a:gd name="connsiteY999" fmla="*/ 836739 h 3722511"/>
              <a:gd name="connsiteX1000" fmla="*/ 4153749 w 12305293"/>
              <a:gd name="connsiteY1000" fmla="*/ 836658 h 3722511"/>
              <a:gd name="connsiteX1001" fmla="*/ 4178028 w 12305293"/>
              <a:gd name="connsiteY1001" fmla="*/ 836658 h 3722511"/>
              <a:gd name="connsiteX1002" fmla="*/ 4178028 w 12305293"/>
              <a:gd name="connsiteY1002" fmla="*/ 834616 h 3722511"/>
              <a:gd name="connsiteX1003" fmla="*/ 4178028 w 12305293"/>
              <a:gd name="connsiteY1003" fmla="*/ 684497 h 3722511"/>
              <a:gd name="connsiteX1004" fmla="*/ 4178051 w 12305293"/>
              <a:gd name="connsiteY1004" fmla="*/ 684497 h 3722511"/>
              <a:gd name="connsiteX1005" fmla="*/ 4178051 w 12305293"/>
              <a:gd name="connsiteY1005" fmla="*/ 684333 h 3722511"/>
              <a:gd name="connsiteX1006" fmla="*/ 4178029 w 12305293"/>
              <a:gd name="connsiteY1006" fmla="*/ 684333 h 3722511"/>
              <a:gd name="connsiteX1007" fmla="*/ 4153727 w 12305293"/>
              <a:gd name="connsiteY1007" fmla="*/ 684333 h 3722511"/>
              <a:gd name="connsiteX1008" fmla="*/ 4153727 w 12305293"/>
              <a:gd name="connsiteY1008" fmla="*/ 663695 h 3722511"/>
              <a:gd name="connsiteX1009" fmla="*/ 4153749 w 12305293"/>
              <a:gd name="connsiteY1009" fmla="*/ 663695 h 3722511"/>
              <a:gd name="connsiteX1010" fmla="*/ 4153749 w 12305293"/>
              <a:gd name="connsiteY1010" fmla="*/ 663620 h 3722511"/>
              <a:gd name="connsiteX1011" fmla="*/ 4178051 w 12305293"/>
              <a:gd name="connsiteY1011" fmla="*/ 663620 h 3722511"/>
              <a:gd name="connsiteX1012" fmla="*/ 4178051 w 12305293"/>
              <a:gd name="connsiteY1012" fmla="*/ 663147 h 3722511"/>
              <a:gd name="connsiteX1013" fmla="*/ 4178028 w 12305293"/>
              <a:gd name="connsiteY1013" fmla="*/ 663147 h 3722511"/>
              <a:gd name="connsiteX1014" fmla="*/ 4178028 w 12305293"/>
              <a:gd name="connsiteY1014" fmla="*/ 560982 h 3722511"/>
              <a:gd name="connsiteX1015" fmla="*/ 4178028 w 12305293"/>
              <a:gd name="connsiteY1015" fmla="*/ 511290 h 3722511"/>
              <a:gd name="connsiteX1016" fmla="*/ 4153727 w 12305293"/>
              <a:gd name="connsiteY1016" fmla="*/ 511290 h 3722511"/>
              <a:gd name="connsiteX1017" fmla="*/ 4153727 w 12305293"/>
              <a:gd name="connsiteY1017" fmla="*/ 489064 h 3722511"/>
              <a:gd name="connsiteX1018" fmla="*/ 4153749 w 12305293"/>
              <a:gd name="connsiteY1018" fmla="*/ 489064 h 3722511"/>
              <a:gd name="connsiteX1019" fmla="*/ 4153749 w 12305293"/>
              <a:gd name="connsiteY1019" fmla="*/ 488994 h 3722511"/>
              <a:gd name="connsiteX1020" fmla="*/ 4178028 w 12305293"/>
              <a:gd name="connsiteY1020" fmla="*/ 488994 h 3722511"/>
              <a:gd name="connsiteX1021" fmla="*/ 4178028 w 12305293"/>
              <a:gd name="connsiteY1021" fmla="*/ 486864 h 3722511"/>
              <a:gd name="connsiteX1022" fmla="*/ 4178028 w 12305293"/>
              <a:gd name="connsiteY1022" fmla="*/ 333743 h 3722511"/>
              <a:gd name="connsiteX1023" fmla="*/ 4178051 w 12305293"/>
              <a:gd name="connsiteY1023" fmla="*/ 333743 h 3722511"/>
              <a:gd name="connsiteX1024" fmla="*/ 4178051 w 12305293"/>
              <a:gd name="connsiteY1024" fmla="*/ 333483 h 3722511"/>
              <a:gd name="connsiteX1025" fmla="*/ 4178029 w 12305293"/>
              <a:gd name="connsiteY1025" fmla="*/ 333483 h 3722511"/>
              <a:gd name="connsiteX1026" fmla="*/ 4153727 w 12305293"/>
              <a:gd name="connsiteY1026" fmla="*/ 333483 h 3722511"/>
              <a:gd name="connsiteX1027" fmla="*/ 4153727 w 12305293"/>
              <a:gd name="connsiteY1027" fmla="*/ 316020 h 3722511"/>
              <a:gd name="connsiteX1028" fmla="*/ 4153749 w 12305293"/>
              <a:gd name="connsiteY1028" fmla="*/ 316020 h 3722511"/>
              <a:gd name="connsiteX1029" fmla="*/ 4153749 w 12305293"/>
              <a:gd name="connsiteY1029" fmla="*/ 315956 h 3722511"/>
              <a:gd name="connsiteX1030" fmla="*/ 4178051 w 12305293"/>
              <a:gd name="connsiteY1030" fmla="*/ 315956 h 3722511"/>
              <a:gd name="connsiteX1031" fmla="*/ 4178051 w 12305293"/>
              <a:gd name="connsiteY1031" fmla="*/ 315443 h 3722511"/>
              <a:gd name="connsiteX1032" fmla="*/ 4178028 w 12305293"/>
              <a:gd name="connsiteY1032" fmla="*/ 315443 h 3722511"/>
              <a:gd name="connsiteX1033" fmla="*/ 4178028 w 12305293"/>
              <a:gd name="connsiteY1033" fmla="*/ 233092 h 3722511"/>
              <a:gd name="connsiteX1034" fmla="*/ 4178051 w 12305293"/>
              <a:gd name="connsiteY1034" fmla="*/ 233071 h 3722511"/>
              <a:gd name="connsiteX1035" fmla="*/ 4178051 w 12305293"/>
              <a:gd name="connsiteY1035" fmla="*/ 233031 h 3722511"/>
              <a:gd name="connsiteX1036" fmla="*/ 4187771 w 12305293"/>
              <a:gd name="connsiteY1036" fmla="*/ 223881 h 3722511"/>
              <a:gd name="connsiteX1037" fmla="*/ 8553199 w 12305293"/>
              <a:gd name="connsiteY1037" fmla="*/ 0 h 3722511"/>
              <a:gd name="connsiteX1038" fmla="*/ 8580741 w 12305293"/>
              <a:gd name="connsiteY1038" fmla="*/ 0 h 3722511"/>
              <a:gd name="connsiteX1039" fmla="*/ 8580741 w 12305293"/>
              <a:gd name="connsiteY1039" fmla="*/ 163512 h 3722511"/>
              <a:gd name="connsiteX1040" fmla="*/ 8608282 w 12305293"/>
              <a:gd name="connsiteY1040" fmla="*/ 163512 h 3722511"/>
              <a:gd name="connsiteX1041" fmla="*/ 8608282 w 12305293"/>
              <a:gd name="connsiteY1041" fmla="*/ 163513 h 3722511"/>
              <a:gd name="connsiteX1042" fmla="*/ 8608282 w 12305293"/>
              <a:gd name="connsiteY1042" fmla="*/ 290512 h 3722511"/>
              <a:gd name="connsiteX1043" fmla="*/ 8608282 w 12305293"/>
              <a:gd name="connsiteY1043" fmla="*/ 301625 h 3722511"/>
              <a:gd name="connsiteX1044" fmla="*/ 8608282 w 12305293"/>
              <a:gd name="connsiteY1044" fmla="*/ 427037 h 3722511"/>
              <a:gd name="connsiteX1045" fmla="*/ 8634203 w 12305293"/>
              <a:gd name="connsiteY1045" fmla="*/ 427037 h 3722511"/>
              <a:gd name="connsiteX1046" fmla="*/ 8634203 w 12305293"/>
              <a:gd name="connsiteY1046" fmla="*/ 549275 h 3722511"/>
              <a:gd name="connsiteX1047" fmla="*/ 8634203 w 12305293"/>
              <a:gd name="connsiteY1047" fmla="*/ 755650 h 3722511"/>
              <a:gd name="connsiteX1048" fmla="*/ 8637443 w 12305293"/>
              <a:gd name="connsiteY1048" fmla="*/ 755650 h 3722511"/>
              <a:gd name="connsiteX1049" fmla="*/ 8655264 w 12305293"/>
              <a:gd name="connsiteY1049" fmla="*/ 755650 h 3722511"/>
              <a:gd name="connsiteX1050" fmla="*/ 8655265 w 12305293"/>
              <a:gd name="connsiteY1050" fmla="*/ 755650 h 3722511"/>
              <a:gd name="connsiteX1051" fmla="*/ 8655265 w 12305293"/>
              <a:gd name="connsiteY1051" fmla="*/ 933450 h 3722511"/>
              <a:gd name="connsiteX1052" fmla="*/ 8655265 w 12305293"/>
              <a:gd name="connsiteY1052" fmla="*/ 1084262 h 3722511"/>
              <a:gd name="connsiteX1053" fmla="*/ 8656884 w 12305293"/>
              <a:gd name="connsiteY1053" fmla="*/ 1084262 h 3722511"/>
              <a:gd name="connsiteX1054" fmla="*/ 8716827 w 12305293"/>
              <a:gd name="connsiteY1054" fmla="*/ 1084262 h 3722511"/>
              <a:gd name="connsiteX1055" fmla="*/ 8716827 w 12305293"/>
              <a:gd name="connsiteY1055" fmla="*/ 1084263 h 3722511"/>
              <a:gd name="connsiteX1056" fmla="*/ 8711967 w 12305293"/>
              <a:gd name="connsiteY1056" fmla="*/ 1447800 h 3722511"/>
              <a:gd name="connsiteX1057" fmla="*/ 8711967 w 12305293"/>
              <a:gd name="connsiteY1057" fmla="*/ 1460500 h 3722511"/>
              <a:gd name="connsiteX1058" fmla="*/ 8711967 w 12305293"/>
              <a:gd name="connsiteY1058" fmla="*/ 1757362 h 3722511"/>
              <a:gd name="connsiteX1059" fmla="*/ 8778390 w 12305293"/>
              <a:gd name="connsiteY1059" fmla="*/ 1757362 h 3722511"/>
              <a:gd name="connsiteX1060" fmla="*/ 8778390 w 12305293"/>
              <a:gd name="connsiteY1060" fmla="*/ 2146891 h 3722511"/>
              <a:gd name="connsiteX1061" fmla="*/ 8780899 w 12305293"/>
              <a:gd name="connsiteY1061" fmla="*/ 2146891 h 3722511"/>
              <a:gd name="connsiteX1062" fmla="*/ 8980115 w 12305293"/>
              <a:gd name="connsiteY1062" fmla="*/ 2146891 h 3722511"/>
              <a:gd name="connsiteX1063" fmla="*/ 8980115 w 12305293"/>
              <a:gd name="connsiteY1063" fmla="*/ 2586156 h 3722511"/>
              <a:gd name="connsiteX1064" fmla="*/ 9033913 w 12305293"/>
              <a:gd name="connsiteY1064" fmla="*/ 2586156 h 3722511"/>
              <a:gd name="connsiteX1065" fmla="*/ 9033913 w 12305293"/>
              <a:gd name="connsiteY1065" fmla="*/ 2960159 h 3722511"/>
              <a:gd name="connsiteX1066" fmla="*/ 9005734 w 12305293"/>
              <a:gd name="connsiteY1066" fmla="*/ 2960159 h 3722511"/>
              <a:gd name="connsiteX1067" fmla="*/ 9005734 w 12305293"/>
              <a:gd name="connsiteY1067" fmla="*/ 2960611 h 3722511"/>
              <a:gd name="connsiteX1068" fmla="*/ 9034385 w 12305293"/>
              <a:gd name="connsiteY1068" fmla="*/ 2960611 h 3722511"/>
              <a:gd name="connsiteX1069" fmla="*/ 9034385 w 12305293"/>
              <a:gd name="connsiteY1069" fmla="*/ 1425611 h 3722511"/>
              <a:gd name="connsiteX1070" fmla="*/ 9034496 w 12305293"/>
              <a:gd name="connsiteY1070" fmla="*/ 1425611 h 3722511"/>
              <a:gd name="connsiteX1071" fmla="*/ 9034496 w 12305293"/>
              <a:gd name="connsiteY1071" fmla="*/ 1402557 h 3722511"/>
              <a:gd name="connsiteX1072" fmla="*/ 9034385 w 12305293"/>
              <a:gd name="connsiteY1072" fmla="*/ 1401799 h 3722511"/>
              <a:gd name="connsiteX1073" fmla="*/ 9034496 w 12305293"/>
              <a:gd name="connsiteY1073" fmla="*/ 1400931 h 3722511"/>
              <a:gd name="connsiteX1074" fmla="*/ 9034496 w 12305293"/>
              <a:gd name="connsiteY1074" fmla="*/ 1377994 h 3722511"/>
              <a:gd name="connsiteX1075" fmla="*/ 9037436 w 12305293"/>
              <a:gd name="connsiteY1075" fmla="*/ 1377994 h 3722511"/>
              <a:gd name="connsiteX1076" fmla="*/ 9046280 w 12305293"/>
              <a:gd name="connsiteY1076" fmla="*/ 1309006 h 3722511"/>
              <a:gd name="connsiteX1077" fmla="*/ 9190908 w 12305293"/>
              <a:gd name="connsiteY1077" fmla="*/ 1137403 h 3722511"/>
              <a:gd name="connsiteX1078" fmla="*/ 9207733 w 12305293"/>
              <a:gd name="connsiteY1078" fmla="*/ 1135068 h 3722511"/>
              <a:gd name="connsiteX1079" fmla="*/ 9207733 w 12305293"/>
              <a:gd name="connsiteY1079" fmla="*/ 893792 h 3722511"/>
              <a:gd name="connsiteX1080" fmla="*/ 9251476 w 12305293"/>
              <a:gd name="connsiteY1080" fmla="*/ 893792 h 3722511"/>
              <a:gd name="connsiteX1081" fmla="*/ 9251476 w 12305293"/>
              <a:gd name="connsiteY1081" fmla="*/ 1134843 h 3722511"/>
              <a:gd name="connsiteX1082" fmla="*/ 9269921 w 12305293"/>
              <a:gd name="connsiteY1082" fmla="*/ 1137403 h 3722511"/>
              <a:gd name="connsiteX1083" fmla="*/ 9414549 w 12305293"/>
              <a:gd name="connsiteY1083" fmla="*/ 1309006 h 3722511"/>
              <a:gd name="connsiteX1084" fmla="*/ 9423392 w 12305293"/>
              <a:gd name="connsiteY1084" fmla="*/ 1377994 h 3722511"/>
              <a:gd name="connsiteX1085" fmla="*/ 9426562 w 12305293"/>
              <a:gd name="connsiteY1085" fmla="*/ 1377994 h 3722511"/>
              <a:gd name="connsiteX1086" fmla="*/ 9426562 w 12305293"/>
              <a:gd name="connsiteY1086" fmla="*/ 1425620 h 3722511"/>
              <a:gd name="connsiteX1087" fmla="*/ 9426444 w 12305293"/>
              <a:gd name="connsiteY1087" fmla="*/ 1425620 h 3722511"/>
              <a:gd name="connsiteX1088" fmla="*/ 9426444 w 12305293"/>
              <a:gd name="connsiteY1088" fmla="*/ 2312557 h 3722511"/>
              <a:gd name="connsiteX1089" fmla="*/ 9427505 w 12305293"/>
              <a:gd name="connsiteY1089" fmla="*/ 2312557 h 3722511"/>
              <a:gd name="connsiteX1090" fmla="*/ 9530896 w 12305293"/>
              <a:gd name="connsiteY1090" fmla="*/ 2312557 h 3722511"/>
              <a:gd name="connsiteX1091" fmla="*/ 9530896 w 12305293"/>
              <a:gd name="connsiteY1091" fmla="*/ 2960159 h 3722511"/>
              <a:gd name="connsiteX1092" fmla="*/ 9486586 w 12305293"/>
              <a:gd name="connsiteY1092" fmla="*/ 2960159 h 3722511"/>
              <a:gd name="connsiteX1093" fmla="*/ 9426444 w 12305293"/>
              <a:gd name="connsiteY1093" fmla="*/ 2960159 h 3722511"/>
              <a:gd name="connsiteX1094" fmla="*/ 9426444 w 12305293"/>
              <a:gd name="connsiteY1094" fmla="*/ 2960611 h 3722511"/>
              <a:gd name="connsiteX1095" fmla="*/ 9531754 w 12305293"/>
              <a:gd name="connsiteY1095" fmla="*/ 2960611 h 3722511"/>
              <a:gd name="connsiteX1096" fmla="*/ 9531754 w 12305293"/>
              <a:gd name="connsiteY1096" fmla="*/ 2932037 h 3722511"/>
              <a:gd name="connsiteX1097" fmla="*/ 9531754 w 12305293"/>
              <a:gd name="connsiteY1097" fmla="*/ 2909812 h 3722511"/>
              <a:gd name="connsiteX1098" fmla="*/ 9531754 w 12305293"/>
              <a:gd name="connsiteY1098" fmla="*/ 2874887 h 3722511"/>
              <a:gd name="connsiteX1099" fmla="*/ 9531754 w 12305293"/>
              <a:gd name="connsiteY1099" fmla="*/ 2854250 h 3722511"/>
              <a:gd name="connsiteX1100" fmla="*/ 9531754 w 12305293"/>
              <a:gd name="connsiteY1100" fmla="*/ 2817738 h 3722511"/>
              <a:gd name="connsiteX1101" fmla="*/ 9531754 w 12305293"/>
              <a:gd name="connsiteY1101" fmla="*/ 2797101 h 3722511"/>
              <a:gd name="connsiteX1102" fmla="*/ 9531754 w 12305293"/>
              <a:gd name="connsiteY1102" fmla="*/ 2759002 h 3722511"/>
              <a:gd name="connsiteX1103" fmla="*/ 9531754 w 12305293"/>
              <a:gd name="connsiteY1103" fmla="*/ 2739952 h 3722511"/>
              <a:gd name="connsiteX1104" fmla="*/ 9531754 w 12305293"/>
              <a:gd name="connsiteY1104" fmla="*/ 2701853 h 3722511"/>
              <a:gd name="connsiteX1105" fmla="*/ 9531754 w 12305293"/>
              <a:gd name="connsiteY1105" fmla="*/ 2681216 h 3722511"/>
              <a:gd name="connsiteX1106" fmla="*/ 9531754 w 12305293"/>
              <a:gd name="connsiteY1106" fmla="*/ 2643117 h 3722511"/>
              <a:gd name="connsiteX1107" fmla="*/ 9531754 w 12305293"/>
              <a:gd name="connsiteY1107" fmla="*/ 2624067 h 3722511"/>
              <a:gd name="connsiteX1108" fmla="*/ 9531754 w 12305293"/>
              <a:gd name="connsiteY1108" fmla="*/ 2585967 h 3722511"/>
              <a:gd name="connsiteX1109" fmla="*/ 9531754 w 12305293"/>
              <a:gd name="connsiteY1109" fmla="*/ 2565330 h 3722511"/>
              <a:gd name="connsiteX1110" fmla="*/ 9531754 w 12305293"/>
              <a:gd name="connsiteY1110" fmla="*/ 2528818 h 3722511"/>
              <a:gd name="connsiteX1111" fmla="*/ 9531754 w 12305293"/>
              <a:gd name="connsiteY1111" fmla="*/ 2508181 h 3722511"/>
              <a:gd name="connsiteX1112" fmla="*/ 9531754 w 12305293"/>
              <a:gd name="connsiteY1112" fmla="*/ 2470082 h 3722511"/>
              <a:gd name="connsiteX1113" fmla="*/ 9531754 w 12305293"/>
              <a:gd name="connsiteY1113" fmla="*/ 2451032 h 3722511"/>
              <a:gd name="connsiteX1114" fmla="*/ 9531754 w 12305293"/>
              <a:gd name="connsiteY1114" fmla="*/ 2412933 h 3722511"/>
              <a:gd name="connsiteX1115" fmla="*/ 9531754 w 12305293"/>
              <a:gd name="connsiteY1115" fmla="*/ 2392296 h 3722511"/>
              <a:gd name="connsiteX1116" fmla="*/ 9531754 w 12305293"/>
              <a:gd name="connsiteY1116" fmla="*/ 2355784 h 3722511"/>
              <a:gd name="connsiteX1117" fmla="*/ 9531754 w 12305293"/>
              <a:gd name="connsiteY1117" fmla="*/ 2335147 h 3722511"/>
              <a:gd name="connsiteX1118" fmla="*/ 9531754 w 12305293"/>
              <a:gd name="connsiteY1118" fmla="*/ 2297047 h 3722511"/>
              <a:gd name="connsiteX1119" fmla="*/ 9531754 w 12305293"/>
              <a:gd name="connsiteY1119" fmla="*/ 2276410 h 3722511"/>
              <a:gd name="connsiteX1120" fmla="*/ 9531754 w 12305293"/>
              <a:gd name="connsiteY1120" fmla="*/ 2239898 h 3722511"/>
              <a:gd name="connsiteX1121" fmla="*/ 9531754 w 12305293"/>
              <a:gd name="connsiteY1121" fmla="*/ 2219261 h 3722511"/>
              <a:gd name="connsiteX1122" fmla="*/ 9531754 w 12305293"/>
              <a:gd name="connsiteY1122" fmla="*/ 2184337 h 3722511"/>
              <a:gd name="connsiteX1123" fmla="*/ 9531754 w 12305293"/>
              <a:gd name="connsiteY1123" fmla="*/ 2162112 h 3722511"/>
              <a:gd name="connsiteX1124" fmla="*/ 9531754 w 12305293"/>
              <a:gd name="connsiteY1124" fmla="*/ 2127188 h 3722511"/>
              <a:gd name="connsiteX1125" fmla="*/ 9531754 w 12305293"/>
              <a:gd name="connsiteY1125" fmla="*/ 2103376 h 3722511"/>
              <a:gd name="connsiteX1126" fmla="*/ 9531754 w 12305293"/>
              <a:gd name="connsiteY1126" fmla="*/ 2041464 h 3722511"/>
              <a:gd name="connsiteX1127" fmla="*/ 9586837 w 12305293"/>
              <a:gd name="connsiteY1127" fmla="*/ 2041464 h 3722511"/>
              <a:gd name="connsiteX1128" fmla="*/ 9586837 w 12305293"/>
              <a:gd name="connsiteY1128" fmla="*/ 2003544 h 3722511"/>
              <a:gd name="connsiteX1129" fmla="*/ 9585197 w 12305293"/>
              <a:gd name="connsiteY1129" fmla="*/ 2003544 h 3722511"/>
              <a:gd name="connsiteX1130" fmla="*/ 9554435 w 12305293"/>
              <a:gd name="connsiteY1130" fmla="*/ 1965981 h 3722511"/>
              <a:gd name="connsiteX1131" fmla="*/ 9659536 w 12305293"/>
              <a:gd name="connsiteY1131" fmla="*/ 1838268 h 3722511"/>
              <a:gd name="connsiteX1132" fmla="*/ 9735237 w 12305293"/>
              <a:gd name="connsiteY1132" fmla="*/ 1838268 h 3722511"/>
              <a:gd name="connsiteX1133" fmla="*/ 9747225 w 12305293"/>
              <a:gd name="connsiteY1133" fmla="*/ 1838268 h 3722511"/>
              <a:gd name="connsiteX1134" fmla="*/ 9747225 w 12305293"/>
              <a:gd name="connsiteY1134" fmla="*/ 1704920 h 3722511"/>
              <a:gd name="connsiteX1135" fmla="*/ 9765046 w 12305293"/>
              <a:gd name="connsiteY1135" fmla="*/ 1704920 h 3722511"/>
              <a:gd name="connsiteX1136" fmla="*/ 9765046 w 12305293"/>
              <a:gd name="connsiteY1136" fmla="*/ 1838268 h 3722511"/>
              <a:gd name="connsiteX1137" fmla="*/ 9779736 w 12305293"/>
              <a:gd name="connsiteY1137" fmla="*/ 1838268 h 3722511"/>
              <a:gd name="connsiteX1138" fmla="*/ 9854356 w 12305293"/>
              <a:gd name="connsiteY1138" fmla="*/ 1838268 h 3722511"/>
              <a:gd name="connsiteX1139" fmla="*/ 9959456 w 12305293"/>
              <a:gd name="connsiteY1139" fmla="*/ 1965981 h 3722511"/>
              <a:gd name="connsiteX1140" fmla="*/ 9928695 w 12305293"/>
              <a:gd name="connsiteY1140" fmla="*/ 2003544 h 3722511"/>
              <a:gd name="connsiteX1141" fmla="*/ 9928674 w 12305293"/>
              <a:gd name="connsiteY1141" fmla="*/ 2003544 h 3722511"/>
              <a:gd name="connsiteX1142" fmla="*/ 9928674 w 12305293"/>
              <a:gd name="connsiteY1142" fmla="*/ 2041464 h 3722511"/>
              <a:gd name="connsiteX1143" fmla="*/ 10027499 w 12305293"/>
              <a:gd name="connsiteY1143" fmla="*/ 2041464 h 3722511"/>
              <a:gd name="connsiteX1144" fmla="*/ 10027499 w 12305293"/>
              <a:gd name="connsiteY1144" fmla="*/ 2103376 h 3722511"/>
              <a:gd name="connsiteX1145" fmla="*/ 10027499 w 12305293"/>
              <a:gd name="connsiteY1145" fmla="*/ 2127188 h 3722511"/>
              <a:gd name="connsiteX1146" fmla="*/ 10027499 w 12305293"/>
              <a:gd name="connsiteY1146" fmla="*/ 2162112 h 3722511"/>
              <a:gd name="connsiteX1147" fmla="*/ 10027499 w 12305293"/>
              <a:gd name="connsiteY1147" fmla="*/ 2184337 h 3722511"/>
              <a:gd name="connsiteX1148" fmla="*/ 10027499 w 12305293"/>
              <a:gd name="connsiteY1148" fmla="*/ 2219261 h 3722511"/>
              <a:gd name="connsiteX1149" fmla="*/ 10027499 w 12305293"/>
              <a:gd name="connsiteY1149" fmla="*/ 2239898 h 3722511"/>
              <a:gd name="connsiteX1150" fmla="*/ 10027499 w 12305293"/>
              <a:gd name="connsiteY1150" fmla="*/ 2276410 h 3722511"/>
              <a:gd name="connsiteX1151" fmla="*/ 10027499 w 12305293"/>
              <a:gd name="connsiteY1151" fmla="*/ 2297047 h 3722511"/>
              <a:gd name="connsiteX1152" fmla="*/ 10027499 w 12305293"/>
              <a:gd name="connsiteY1152" fmla="*/ 2335147 h 3722511"/>
              <a:gd name="connsiteX1153" fmla="*/ 10027499 w 12305293"/>
              <a:gd name="connsiteY1153" fmla="*/ 2355784 h 3722511"/>
              <a:gd name="connsiteX1154" fmla="*/ 10027499 w 12305293"/>
              <a:gd name="connsiteY1154" fmla="*/ 2392296 h 3722511"/>
              <a:gd name="connsiteX1155" fmla="*/ 10027499 w 12305293"/>
              <a:gd name="connsiteY1155" fmla="*/ 2412933 h 3722511"/>
              <a:gd name="connsiteX1156" fmla="*/ 10027499 w 12305293"/>
              <a:gd name="connsiteY1156" fmla="*/ 2451032 h 3722511"/>
              <a:gd name="connsiteX1157" fmla="*/ 10027499 w 12305293"/>
              <a:gd name="connsiteY1157" fmla="*/ 2470082 h 3722511"/>
              <a:gd name="connsiteX1158" fmla="*/ 10027499 w 12305293"/>
              <a:gd name="connsiteY1158" fmla="*/ 2508181 h 3722511"/>
              <a:gd name="connsiteX1159" fmla="*/ 10027499 w 12305293"/>
              <a:gd name="connsiteY1159" fmla="*/ 2528818 h 3722511"/>
              <a:gd name="connsiteX1160" fmla="*/ 10027499 w 12305293"/>
              <a:gd name="connsiteY1160" fmla="*/ 2565330 h 3722511"/>
              <a:gd name="connsiteX1161" fmla="*/ 10027499 w 12305293"/>
              <a:gd name="connsiteY1161" fmla="*/ 2578029 h 3722511"/>
              <a:gd name="connsiteX1162" fmla="*/ 10027499 w 12305293"/>
              <a:gd name="connsiteY1162" fmla="*/ 2585967 h 3722511"/>
              <a:gd name="connsiteX1163" fmla="*/ 10027499 w 12305293"/>
              <a:gd name="connsiteY1163" fmla="*/ 2624067 h 3722511"/>
              <a:gd name="connsiteX1164" fmla="*/ 10027499 w 12305293"/>
              <a:gd name="connsiteY1164" fmla="*/ 2643117 h 3722511"/>
              <a:gd name="connsiteX1165" fmla="*/ 10027499 w 12305293"/>
              <a:gd name="connsiteY1165" fmla="*/ 2681216 h 3722511"/>
              <a:gd name="connsiteX1166" fmla="*/ 10027499 w 12305293"/>
              <a:gd name="connsiteY1166" fmla="*/ 2701853 h 3722511"/>
              <a:gd name="connsiteX1167" fmla="*/ 10027499 w 12305293"/>
              <a:gd name="connsiteY1167" fmla="*/ 2739952 h 3722511"/>
              <a:gd name="connsiteX1168" fmla="*/ 10027499 w 12305293"/>
              <a:gd name="connsiteY1168" fmla="*/ 2759002 h 3722511"/>
              <a:gd name="connsiteX1169" fmla="*/ 10027499 w 12305293"/>
              <a:gd name="connsiteY1169" fmla="*/ 2797101 h 3722511"/>
              <a:gd name="connsiteX1170" fmla="*/ 10027499 w 12305293"/>
              <a:gd name="connsiteY1170" fmla="*/ 2817738 h 3722511"/>
              <a:gd name="connsiteX1171" fmla="*/ 10027499 w 12305293"/>
              <a:gd name="connsiteY1171" fmla="*/ 2854250 h 3722511"/>
              <a:gd name="connsiteX1172" fmla="*/ 10027499 w 12305293"/>
              <a:gd name="connsiteY1172" fmla="*/ 2874887 h 3722511"/>
              <a:gd name="connsiteX1173" fmla="*/ 10027499 w 12305293"/>
              <a:gd name="connsiteY1173" fmla="*/ 2909812 h 3722511"/>
              <a:gd name="connsiteX1174" fmla="*/ 10027499 w 12305293"/>
              <a:gd name="connsiteY1174" fmla="*/ 2932037 h 3722511"/>
              <a:gd name="connsiteX1175" fmla="*/ 10027499 w 12305293"/>
              <a:gd name="connsiteY1175" fmla="*/ 2966961 h 3722511"/>
              <a:gd name="connsiteX1176" fmla="*/ 10027499 w 12305293"/>
              <a:gd name="connsiteY1176" fmla="*/ 2990773 h 3722511"/>
              <a:gd name="connsiteX1177" fmla="*/ 10027499 w 12305293"/>
              <a:gd name="connsiteY1177" fmla="*/ 3025698 h 3722511"/>
              <a:gd name="connsiteX1178" fmla="*/ 10027499 w 12305293"/>
              <a:gd name="connsiteY1178" fmla="*/ 3047923 h 3722511"/>
              <a:gd name="connsiteX1179" fmla="*/ 10027499 w 12305293"/>
              <a:gd name="connsiteY1179" fmla="*/ 3082847 h 3722511"/>
              <a:gd name="connsiteX1180" fmla="*/ 10027499 w 12305293"/>
              <a:gd name="connsiteY1180" fmla="*/ 3103484 h 3722511"/>
              <a:gd name="connsiteX1181" fmla="*/ 10027499 w 12305293"/>
              <a:gd name="connsiteY1181" fmla="*/ 3141583 h 3722511"/>
              <a:gd name="connsiteX1182" fmla="*/ 10027499 w 12305293"/>
              <a:gd name="connsiteY1182" fmla="*/ 3160633 h 3722511"/>
              <a:gd name="connsiteX1183" fmla="*/ 10027499 w 12305293"/>
              <a:gd name="connsiteY1183" fmla="*/ 3198732 h 3722511"/>
              <a:gd name="connsiteX1184" fmla="*/ 10027499 w 12305293"/>
              <a:gd name="connsiteY1184" fmla="*/ 3219369 h 3722511"/>
              <a:gd name="connsiteX1185" fmla="*/ 10027499 w 12305293"/>
              <a:gd name="connsiteY1185" fmla="*/ 3255881 h 3722511"/>
              <a:gd name="connsiteX1186" fmla="*/ 10027499 w 12305293"/>
              <a:gd name="connsiteY1186" fmla="*/ 3276518 h 3722511"/>
              <a:gd name="connsiteX1187" fmla="*/ 10027499 w 12305293"/>
              <a:gd name="connsiteY1187" fmla="*/ 3314618 h 3722511"/>
              <a:gd name="connsiteX1188" fmla="*/ 10027499 w 12305293"/>
              <a:gd name="connsiteY1188" fmla="*/ 3333668 h 3722511"/>
              <a:gd name="connsiteX1189" fmla="*/ 10027499 w 12305293"/>
              <a:gd name="connsiteY1189" fmla="*/ 3371767 h 3722511"/>
              <a:gd name="connsiteX1190" fmla="*/ 10027499 w 12305293"/>
              <a:gd name="connsiteY1190" fmla="*/ 3392404 h 3722511"/>
              <a:gd name="connsiteX1191" fmla="*/ 10027499 w 12305293"/>
              <a:gd name="connsiteY1191" fmla="*/ 3430503 h 3722511"/>
              <a:gd name="connsiteX1192" fmla="*/ 10027499 w 12305293"/>
              <a:gd name="connsiteY1192" fmla="*/ 3449553 h 3722511"/>
              <a:gd name="connsiteX1193" fmla="*/ 10027499 w 12305293"/>
              <a:gd name="connsiteY1193" fmla="*/ 3487652 h 3722511"/>
              <a:gd name="connsiteX1194" fmla="*/ 10027499 w 12305293"/>
              <a:gd name="connsiteY1194" fmla="*/ 3508289 h 3722511"/>
              <a:gd name="connsiteX1195" fmla="*/ 10027499 w 12305293"/>
              <a:gd name="connsiteY1195" fmla="*/ 3544801 h 3722511"/>
              <a:gd name="connsiteX1196" fmla="*/ 10027499 w 12305293"/>
              <a:gd name="connsiteY1196" fmla="*/ 3565438 h 3722511"/>
              <a:gd name="connsiteX1197" fmla="*/ 10027499 w 12305293"/>
              <a:gd name="connsiteY1197" fmla="*/ 3603538 h 3722511"/>
              <a:gd name="connsiteX1198" fmla="*/ 10027499 w 12305293"/>
              <a:gd name="connsiteY1198" fmla="*/ 3622588 h 3722511"/>
              <a:gd name="connsiteX1199" fmla="*/ 10027499 w 12305293"/>
              <a:gd name="connsiteY1199" fmla="*/ 3660687 h 3722511"/>
              <a:gd name="connsiteX1200" fmla="*/ 10027499 w 12305293"/>
              <a:gd name="connsiteY1200" fmla="*/ 3681324 h 3722511"/>
              <a:gd name="connsiteX1201" fmla="*/ 10027499 w 12305293"/>
              <a:gd name="connsiteY1201" fmla="*/ 3717836 h 3722511"/>
              <a:gd name="connsiteX1202" fmla="*/ 10027499 w 12305293"/>
              <a:gd name="connsiteY1202" fmla="*/ 3722511 h 3722511"/>
              <a:gd name="connsiteX1203" fmla="*/ 6016174 w 12305293"/>
              <a:gd name="connsiteY1203" fmla="*/ 3722511 h 3722511"/>
              <a:gd name="connsiteX1204" fmla="*/ 6016174 w 12305293"/>
              <a:gd name="connsiteY1204" fmla="*/ 1812966 h 3722511"/>
              <a:gd name="connsiteX1205" fmla="*/ 6121479 w 12305293"/>
              <a:gd name="connsiteY1205" fmla="*/ 1812966 h 3722511"/>
              <a:gd name="connsiteX1206" fmla="*/ 6856349 w 12305293"/>
              <a:gd name="connsiteY1206" fmla="*/ 2812955 h 3722511"/>
              <a:gd name="connsiteX1207" fmla="*/ 6914185 w 12305293"/>
              <a:gd name="connsiteY1207" fmla="*/ 2953310 h 3722511"/>
              <a:gd name="connsiteX1208" fmla="*/ 6910206 w 12305293"/>
              <a:gd name="connsiteY1208" fmla="*/ 2942588 h 3722511"/>
              <a:gd name="connsiteX1209" fmla="*/ 6974250 w 12305293"/>
              <a:gd name="connsiteY1209" fmla="*/ 2942588 h 3722511"/>
              <a:gd name="connsiteX1210" fmla="*/ 6974250 w 12305293"/>
              <a:gd name="connsiteY1210" fmla="*/ 2623807 h 3722511"/>
              <a:gd name="connsiteX1211" fmla="*/ 6943508 w 12305293"/>
              <a:gd name="connsiteY1211" fmla="*/ 2623807 h 3722511"/>
              <a:gd name="connsiteX1212" fmla="*/ 6943508 w 12305293"/>
              <a:gd name="connsiteY1212" fmla="*/ 2533444 h 3722511"/>
              <a:gd name="connsiteX1213" fmla="*/ 7060210 w 12305293"/>
              <a:gd name="connsiteY1213" fmla="*/ 2533444 h 3722511"/>
              <a:gd name="connsiteX1214" fmla="*/ 7117697 w 12305293"/>
              <a:gd name="connsiteY1214" fmla="*/ 2533444 h 3722511"/>
              <a:gd name="connsiteX1215" fmla="*/ 7121840 w 12305293"/>
              <a:gd name="connsiteY1215" fmla="*/ 2524813 h 3722511"/>
              <a:gd name="connsiteX1216" fmla="*/ 7261033 w 12305293"/>
              <a:gd name="connsiteY1216" fmla="*/ 2299535 h 3722511"/>
              <a:gd name="connsiteX1217" fmla="*/ 7263816 w 12305293"/>
              <a:gd name="connsiteY1217" fmla="*/ 2295970 h 3722511"/>
              <a:gd name="connsiteX1218" fmla="*/ 7263790 w 12305293"/>
              <a:gd name="connsiteY1218" fmla="*/ 2295525 h 3722511"/>
              <a:gd name="connsiteX1219" fmla="*/ 7263973 w 12305293"/>
              <a:gd name="connsiteY1219" fmla="*/ 2295769 h 3722511"/>
              <a:gd name="connsiteX1220" fmla="*/ 7264164 w 12305293"/>
              <a:gd name="connsiteY1220" fmla="*/ 2295525 h 3722511"/>
              <a:gd name="connsiteX1221" fmla="*/ 7264232 w 12305293"/>
              <a:gd name="connsiteY1221" fmla="*/ 2296117 h 3722511"/>
              <a:gd name="connsiteX1222" fmla="*/ 7267234 w 12305293"/>
              <a:gd name="connsiteY1222" fmla="*/ 2300132 h 3722511"/>
              <a:gd name="connsiteX1223" fmla="*/ 7463453 w 12305293"/>
              <a:gd name="connsiteY1223" fmla="*/ 2745744 h 3722511"/>
              <a:gd name="connsiteX1224" fmla="*/ 7477245 w 12305293"/>
              <a:gd name="connsiteY1224" fmla="*/ 2802923 h 3722511"/>
              <a:gd name="connsiteX1225" fmla="*/ 7473795 w 12305293"/>
              <a:gd name="connsiteY1225" fmla="*/ 2784453 h 3722511"/>
              <a:gd name="connsiteX1226" fmla="*/ 7484042 w 12305293"/>
              <a:gd name="connsiteY1226" fmla="*/ 2809554 h 3722511"/>
              <a:gd name="connsiteX1227" fmla="*/ 7558334 w 12305293"/>
              <a:gd name="connsiteY1227" fmla="*/ 2671499 h 3722511"/>
              <a:gd name="connsiteX1228" fmla="*/ 7558334 w 12305293"/>
              <a:gd name="connsiteY1228" fmla="*/ 3283700 h 3722511"/>
              <a:gd name="connsiteX1229" fmla="*/ 7558334 w 12305293"/>
              <a:gd name="connsiteY1229" fmla="*/ 3413966 h 3722511"/>
              <a:gd name="connsiteX1230" fmla="*/ 7558576 w 12305293"/>
              <a:gd name="connsiteY1230" fmla="*/ 3414612 h 3722511"/>
              <a:gd name="connsiteX1231" fmla="*/ 7558576 w 12305293"/>
              <a:gd name="connsiteY1231" fmla="*/ 1941565 h 3722511"/>
              <a:gd name="connsiteX1232" fmla="*/ 7642822 w 12305293"/>
              <a:gd name="connsiteY1232" fmla="*/ 1941565 h 3722511"/>
              <a:gd name="connsiteX1233" fmla="*/ 7642822 w 12305293"/>
              <a:gd name="connsiteY1233" fmla="*/ 1544684 h 3722511"/>
              <a:gd name="connsiteX1234" fmla="*/ 7644279 w 12305293"/>
              <a:gd name="connsiteY1234" fmla="*/ 1544684 h 3722511"/>
              <a:gd name="connsiteX1235" fmla="*/ 7642728 w 12305293"/>
              <a:gd name="connsiteY1235" fmla="*/ 1544514 h 3722511"/>
              <a:gd name="connsiteX1236" fmla="*/ 7704100 w 12305293"/>
              <a:gd name="connsiteY1236" fmla="*/ 1406216 h 3722511"/>
              <a:gd name="connsiteX1237" fmla="*/ 7719443 w 12305293"/>
              <a:gd name="connsiteY1237" fmla="*/ 1217627 h 3722511"/>
              <a:gd name="connsiteX1238" fmla="*/ 7757800 w 12305293"/>
              <a:gd name="connsiteY1238" fmla="*/ 1217627 h 3722511"/>
              <a:gd name="connsiteX1239" fmla="*/ 7788486 w 12305293"/>
              <a:gd name="connsiteY1239" fmla="*/ 1217627 h 3722511"/>
              <a:gd name="connsiteX1240" fmla="*/ 7826845 w 12305293"/>
              <a:gd name="connsiteY1240" fmla="*/ 1217627 h 3722511"/>
              <a:gd name="connsiteX1241" fmla="*/ 7844745 w 12305293"/>
              <a:gd name="connsiteY1241" fmla="*/ 1406216 h 3722511"/>
              <a:gd name="connsiteX1242" fmla="*/ 7903560 w 12305293"/>
              <a:gd name="connsiteY1242" fmla="*/ 1544514 h 3722511"/>
              <a:gd name="connsiteX1243" fmla="*/ 7902009 w 12305293"/>
              <a:gd name="connsiteY1243" fmla="*/ 1544684 h 3722511"/>
              <a:gd name="connsiteX1244" fmla="*/ 7903560 w 12305293"/>
              <a:gd name="connsiteY1244" fmla="*/ 1544684 h 3722511"/>
              <a:gd name="connsiteX1245" fmla="*/ 7903560 w 12305293"/>
              <a:gd name="connsiteY1245" fmla="*/ 1544654 h 3722511"/>
              <a:gd name="connsiteX1246" fmla="*/ 7989425 w 12305293"/>
              <a:gd name="connsiteY1246" fmla="*/ 1544654 h 3722511"/>
              <a:gd name="connsiteX1247" fmla="*/ 7989425 w 12305293"/>
              <a:gd name="connsiteY1247" fmla="*/ 1589104 h 3722511"/>
              <a:gd name="connsiteX1248" fmla="*/ 7989425 w 12305293"/>
              <a:gd name="connsiteY1248" fmla="*/ 1592279 h 3722511"/>
              <a:gd name="connsiteX1249" fmla="*/ 7989425 w 12305293"/>
              <a:gd name="connsiteY1249" fmla="*/ 1635142 h 3722511"/>
              <a:gd name="connsiteX1250" fmla="*/ 7989425 w 12305293"/>
              <a:gd name="connsiteY1250" fmla="*/ 1636729 h 3722511"/>
              <a:gd name="connsiteX1251" fmla="*/ 7989425 w 12305293"/>
              <a:gd name="connsiteY1251" fmla="*/ 1679592 h 3722511"/>
              <a:gd name="connsiteX1252" fmla="*/ 7989425 w 12305293"/>
              <a:gd name="connsiteY1252" fmla="*/ 1682767 h 3722511"/>
              <a:gd name="connsiteX1253" fmla="*/ 7989425 w 12305293"/>
              <a:gd name="connsiteY1253" fmla="*/ 1724042 h 3722511"/>
              <a:gd name="connsiteX1254" fmla="*/ 7989425 w 12305293"/>
              <a:gd name="connsiteY1254" fmla="*/ 1727217 h 3722511"/>
              <a:gd name="connsiteX1255" fmla="*/ 7989425 w 12305293"/>
              <a:gd name="connsiteY1255" fmla="*/ 1770080 h 3722511"/>
              <a:gd name="connsiteX1256" fmla="*/ 7989425 w 12305293"/>
              <a:gd name="connsiteY1256" fmla="*/ 1773255 h 3722511"/>
              <a:gd name="connsiteX1257" fmla="*/ 7989425 w 12305293"/>
              <a:gd name="connsiteY1257" fmla="*/ 1814530 h 3722511"/>
              <a:gd name="connsiteX1258" fmla="*/ 7989425 w 12305293"/>
              <a:gd name="connsiteY1258" fmla="*/ 1817705 h 3722511"/>
              <a:gd name="connsiteX1259" fmla="*/ 7989425 w 12305293"/>
              <a:gd name="connsiteY1259" fmla="*/ 1860568 h 3722511"/>
              <a:gd name="connsiteX1260" fmla="*/ 7989425 w 12305293"/>
              <a:gd name="connsiteY1260" fmla="*/ 1862155 h 3722511"/>
              <a:gd name="connsiteX1261" fmla="*/ 7989425 w 12305293"/>
              <a:gd name="connsiteY1261" fmla="*/ 1903431 h 3722511"/>
              <a:gd name="connsiteX1262" fmla="*/ 7989425 w 12305293"/>
              <a:gd name="connsiteY1262" fmla="*/ 1905018 h 3722511"/>
              <a:gd name="connsiteX1263" fmla="*/ 7989425 w 12305293"/>
              <a:gd name="connsiteY1263" fmla="*/ 1951056 h 3722511"/>
              <a:gd name="connsiteX1264" fmla="*/ 7903660 w 12305293"/>
              <a:gd name="connsiteY1264" fmla="*/ 1951056 h 3722511"/>
              <a:gd name="connsiteX1265" fmla="*/ 7903660 w 12305293"/>
              <a:gd name="connsiteY1265" fmla="*/ 1951090 h 3722511"/>
              <a:gd name="connsiteX1266" fmla="*/ 7989526 w 12305293"/>
              <a:gd name="connsiteY1266" fmla="*/ 1951090 h 3722511"/>
              <a:gd name="connsiteX1267" fmla="*/ 7989526 w 12305293"/>
              <a:gd name="connsiteY1267" fmla="*/ 2437482 h 3722511"/>
              <a:gd name="connsiteX1268" fmla="*/ 8028419 w 12305293"/>
              <a:gd name="connsiteY1268" fmla="*/ 2409823 h 3722511"/>
              <a:gd name="connsiteX1269" fmla="*/ 8075811 w 12305293"/>
              <a:gd name="connsiteY1269" fmla="*/ 2392880 h 3722511"/>
              <a:gd name="connsiteX1270" fmla="*/ 8075811 w 12305293"/>
              <a:gd name="connsiteY1270" fmla="*/ 2199603 h 3722511"/>
              <a:gd name="connsiteX1271" fmla="*/ 8147541 w 12305293"/>
              <a:gd name="connsiteY1271" fmla="*/ 2199603 h 3722511"/>
              <a:gd name="connsiteX1272" fmla="*/ 8147541 w 12305293"/>
              <a:gd name="connsiteY1272" fmla="*/ 2392880 h 3722511"/>
              <a:gd name="connsiteX1273" fmla="*/ 8221832 w 12305293"/>
              <a:gd name="connsiteY1273" fmla="*/ 2425511 h 3722511"/>
              <a:gd name="connsiteX1274" fmla="*/ 8221832 w 12305293"/>
              <a:gd name="connsiteY1274" fmla="*/ 2596196 h 3722511"/>
              <a:gd name="connsiteX1275" fmla="*/ 8221832 w 12305293"/>
              <a:gd name="connsiteY1275" fmla="*/ 2656439 h 3722511"/>
              <a:gd name="connsiteX1276" fmla="*/ 8221832 w 12305293"/>
              <a:gd name="connsiteY1276" fmla="*/ 2701620 h 3722511"/>
              <a:gd name="connsiteX1277" fmla="*/ 8147541 w 12305293"/>
              <a:gd name="connsiteY1277" fmla="*/ 2736761 h 3722511"/>
              <a:gd name="connsiteX1278" fmla="*/ 8147541 w 12305293"/>
              <a:gd name="connsiteY1278" fmla="*/ 2844695 h 3722511"/>
              <a:gd name="connsiteX1279" fmla="*/ 8221832 w 12305293"/>
              <a:gd name="connsiteY1279" fmla="*/ 2844695 h 3722511"/>
              <a:gd name="connsiteX1280" fmla="*/ 8221832 w 12305293"/>
              <a:gd name="connsiteY1280" fmla="*/ 2977730 h 3722511"/>
              <a:gd name="connsiteX1281" fmla="*/ 8196215 w 12305293"/>
              <a:gd name="connsiteY1281" fmla="*/ 2977730 h 3722511"/>
              <a:gd name="connsiteX1282" fmla="*/ 8162911 w 12305293"/>
              <a:gd name="connsiteY1282" fmla="*/ 2977730 h 3722511"/>
              <a:gd name="connsiteX1283" fmla="*/ 8137294 w 12305293"/>
              <a:gd name="connsiteY1283" fmla="*/ 2977730 h 3722511"/>
              <a:gd name="connsiteX1284" fmla="*/ 8119361 w 12305293"/>
              <a:gd name="connsiteY1284" fmla="*/ 2977730 h 3722511"/>
              <a:gd name="connsiteX1285" fmla="*/ 8119361 w 12305293"/>
              <a:gd name="connsiteY1285" fmla="*/ 2978150 h 3722511"/>
              <a:gd name="connsiteX1286" fmla="*/ 8136840 w 12305293"/>
              <a:gd name="connsiteY1286" fmla="*/ 2978150 h 3722511"/>
              <a:gd name="connsiteX1287" fmla="*/ 8162762 w 12305293"/>
              <a:gd name="connsiteY1287" fmla="*/ 2978150 h 3722511"/>
              <a:gd name="connsiteX1288" fmla="*/ 8222704 w 12305293"/>
              <a:gd name="connsiteY1288" fmla="*/ 2978150 h 3722511"/>
              <a:gd name="connsiteX1289" fmla="*/ 8222704 w 12305293"/>
              <a:gd name="connsiteY1289" fmla="*/ 2655887 h 3722511"/>
              <a:gd name="connsiteX1290" fmla="*/ 8222704 w 12305293"/>
              <a:gd name="connsiteY1290" fmla="*/ 2595562 h 3722511"/>
              <a:gd name="connsiteX1291" fmla="*/ 8222704 w 12305293"/>
              <a:gd name="connsiteY1291" fmla="*/ 2205037 h 3722511"/>
              <a:gd name="connsiteX1292" fmla="*/ 8316668 w 12305293"/>
              <a:gd name="connsiteY1292" fmla="*/ 2205037 h 3722511"/>
              <a:gd name="connsiteX1293" fmla="*/ 8316668 w 12305293"/>
              <a:gd name="connsiteY1293" fmla="*/ 1817687 h 3722511"/>
              <a:gd name="connsiteX1294" fmla="*/ 8316668 w 12305293"/>
              <a:gd name="connsiteY1294" fmla="*/ 1757362 h 3722511"/>
              <a:gd name="connsiteX1295" fmla="*/ 8316668 w 12305293"/>
              <a:gd name="connsiteY1295" fmla="*/ 1412875 h 3722511"/>
              <a:gd name="connsiteX1296" fmla="*/ 8391192 w 12305293"/>
              <a:gd name="connsiteY1296" fmla="*/ 1412875 h 3722511"/>
              <a:gd name="connsiteX1297" fmla="*/ 8399292 w 12305293"/>
              <a:gd name="connsiteY1297" fmla="*/ 1412875 h 3722511"/>
              <a:gd name="connsiteX1298" fmla="*/ 8399292 w 12305293"/>
              <a:gd name="connsiteY1298" fmla="*/ 1084262 h 3722511"/>
              <a:gd name="connsiteX1299" fmla="*/ 8399292 w 12305293"/>
              <a:gd name="connsiteY1299" fmla="*/ 933450 h 3722511"/>
              <a:gd name="connsiteX1300" fmla="*/ 8423593 w 12305293"/>
              <a:gd name="connsiteY1300" fmla="*/ 933450 h 3722511"/>
              <a:gd name="connsiteX1301" fmla="*/ 8457615 w 12305293"/>
              <a:gd name="connsiteY1301" fmla="*/ 933450 h 3722511"/>
              <a:gd name="connsiteX1302" fmla="*/ 8470576 w 12305293"/>
              <a:gd name="connsiteY1302" fmla="*/ 933450 h 3722511"/>
              <a:gd name="connsiteX1303" fmla="*/ 8470576 w 12305293"/>
              <a:gd name="connsiteY1303" fmla="*/ 755650 h 3722511"/>
              <a:gd name="connsiteX1304" fmla="*/ 8470576 w 12305293"/>
              <a:gd name="connsiteY1304" fmla="*/ 549275 h 3722511"/>
              <a:gd name="connsiteX1305" fmla="*/ 8485156 w 12305293"/>
              <a:gd name="connsiteY1305" fmla="*/ 549275 h 3722511"/>
              <a:gd name="connsiteX1306" fmla="*/ 8514318 w 12305293"/>
              <a:gd name="connsiteY1306" fmla="*/ 549275 h 3722511"/>
              <a:gd name="connsiteX1307" fmla="*/ 8514318 w 12305293"/>
              <a:gd name="connsiteY1307" fmla="*/ 471487 h 3722511"/>
              <a:gd name="connsiteX1308" fmla="*/ 8514318 w 12305293"/>
              <a:gd name="connsiteY1308" fmla="*/ 427037 h 3722511"/>
              <a:gd name="connsiteX1309" fmla="*/ 8514318 w 12305293"/>
              <a:gd name="connsiteY1309" fmla="*/ 290512 h 3722511"/>
              <a:gd name="connsiteX1310" fmla="*/ 8553199 w 12305293"/>
              <a:gd name="connsiteY1310" fmla="*/ 290512 h 3722511"/>
              <a:gd name="connsiteX1311" fmla="*/ 8553199 w 12305293"/>
              <a:gd name="connsiteY1311" fmla="*/ 163512 h 372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</a:cxnLst>
            <a:rect l="l" t="t" r="r" b="b"/>
            <a:pathLst>
              <a:path w="12305293" h="3722511">
                <a:moveTo>
                  <a:pt x="4492347" y="3668778"/>
                </a:moveTo>
                <a:lnTo>
                  <a:pt x="4492347" y="3668779"/>
                </a:lnTo>
                <a:lnTo>
                  <a:pt x="4492419" y="3668779"/>
                </a:lnTo>
                <a:lnTo>
                  <a:pt x="4493162" y="3668779"/>
                </a:lnTo>
                <a:lnTo>
                  <a:pt x="4499732" y="3668779"/>
                </a:lnTo>
                <a:lnTo>
                  <a:pt x="4515335" y="3668779"/>
                </a:lnTo>
                <a:lnTo>
                  <a:pt x="4545722" y="3668779"/>
                </a:lnTo>
                <a:lnTo>
                  <a:pt x="4595819" y="3668779"/>
                </a:lnTo>
                <a:lnTo>
                  <a:pt x="4670553" y="3668779"/>
                </a:lnTo>
                <a:lnTo>
                  <a:pt x="4774853" y="3668779"/>
                </a:lnTo>
                <a:lnTo>
                  <a:pt x="4913644" y="3668779"/>
                </a:lnTo>
                <a:lnTo>
                  <a:pt x="5282926" y="3668779"/>
                </a:lnTo>
                <a:lnTo>
                  <a:pt x="5282926" y="3668778"/>
                </a:lnTo>
                <a:lnTo>
                  <a:pt x="4916885" y="3668778"/>
                </a:lnTo>
                <a:lnTo>
                  <a:pt x="4913644" y="3668778"/>
                </a:lnTo>
                <a:lnTo>
                  <a:pt x="4492419" y="3668778"/>
                </a:lnTo>
                <a:close/>
                <a:moveTo>
                  <a:pt x="3055361" y="3644953"/>
                </a:moveTo>
                <a:lnTo>
                  <a:pt x="3055361" y="3703690"/>
                </a:lnTo>
                <a:lnTo>
                  <a:pt x="3065125" y="3703690"/>
                </a:lnTo>
                <a:lnTo>
                  <a:pt x="3065125" y="3703148"/>
                </a:lnTo>
                <a:lnTo>
                  <a:pt x="3065098" y="3703148"/>
                </a:lnTo>
                <a:cubicBezTo>
                  <a:pt x="3065098" y="3703148"/>
                  <a:pt x="3065098" y="3703148"/>
                  <a:pt x="3065098" y="3645226"/>
                </a:cubicBezTo>
                <a:lnTo>
                  <a:pt x="3065125" y="3645226"/>
                </a:lnTo>
                <a:lnTo>
                  <a:pt x="3065125" y="3644953"/>
                </a:lnTo>
                <a:close/>
                <a:moveTo>
                  <a:pt x="8119019" y="3193932"/>
                </a:moveTo>
                <a:lnTo>
                  <a:pt x="8118360" y="3194577"/>
                </a:lnTo>
                <a:cubicBezTo>
                  <a:pt x="8116109" y="3196783"/>
                  <a:pt x="8108792" y="3203953"/>
                  <a:pt x="8085010" y="3227255"/>
                </a:cubicBezTo>
                <a:lnTo>
                  <a:pt x="8055685" y="3255988"/>
                </a:lnTo>
                <a:lnTo>
                  <a:pt x="8055847" y="3255988"/>
                </a:lnTo>
                <a:lnTo>
                  <a:pt x="8119019" y="3194711"/>
                </a:lnTo>
                <a:close/>
                <a:moveTo>
                  <a:pt x="11570066" y="3115784"/>
                </a:moveTo>
                <a:cubicBezTo>
                  <a:pt x="11570066" y="3115784"/>
                  <a:pt x="11570066" y="3115784"/>
                  <a:pt x="11567505" y="3117981"/>
                </a:cubicBezTo>
                <a:lnTo>
                  <a:pt x="11563060" y="3121791"/>
                </a:lnTo>
                <a:lnTo>
                  <a:pt x="11569818" y="3116273"/>
                </a:lnTo>
                <a:lnTo>
                  <a:pt x="11679984" y="3203585"/>
                </a:lnTo>
                <a:lnTo>
                  <a:pt x="11679984" y="3575086"/>
                </a:lnTo>
                <a:lnTo>
                  <a:pt x="11680221" y="3575086"/>
                </a:lnTo>
                <a:lnTo>
                  <a:pt x="11680221" y="3574404"/>
                </a:lnTo>
                <a:cubicBezTo>
                  <a:pt x="11680221" y="3569325"/>
                  <a:pt x="11680221" y="3528693"/>
                  <a:pt x="11680221" y="3203637"/>
                </a:cubicBezTo>
                <a:cubicBezTo>
                  <a:pt x="11680221" y="3203637"/>
                  <a:pt x="11680221" y="3203637"/>
                  <a:pt x="11570066" y="3115784"/>
                </a:cubicBezTo>
                <a:close/>
                <a:moveTo>
                  <a:pt x="3697880" y="3081386"/>
                </a:moveTo>
                <a:lnTo>
                  <a:pt x="3697875" y="3081401"/>
                </a:lnTo>
                <a:lnTo>
                  <a:pt x="3883174" y="3081401"/>
                </a:lnTo>
                <a:lnTo>
                  <a:pt x="3883174" y="3081386"/>
                </a:lnTo>
                <a:lnTo>
                  <a:pt x="3863317" y="3081386"/>
                </a:lnTo>
                <a:cubicBezTo>
                  <a:pt x="3838731" y="3081386"/>
                  <a:pt x="3799394" y="3081386"/>
                  <a:pt x="3736453" y="3081386"/>
                </a:cubicBezTo>
                <a:cubicBezTo>
                  <a:pt x="3736453" y="3081386"/>
                  <a:pt x="3736453" y="3081386"/>
                  <a:pt x="3716784" y="3081386"/>
                </a:cubicBezTo>
                <a:close/>
                <a:moveTo>
                  <a:pt x="6938046" y="3017605"/>
                </a:moveTo>
                <a:lnTo>
                  <a:pt x="6960659" y="3084483"/>
                </a:lnTo>
                <a:lnTo>
                  <a:pt x="6961143" y="3079838"/>
                </a:lnTo>
                <a:close/>
                <a:moveTo>
                  <a:pt x="6984400" y="2912583"/>
                </a:moveTo>
                <a:lnTo>
                  <a:pt x="6981535" y="2923841"/>
                </a:lnTo>
                <a:lnTo>
                  <a:pt x="6980146" y="2934684"/>
                </a:lnTo>
                <a:close/>
                <a:moveTo>
                  <a:pt x="7989526" y="2692114"/>
                </a:moveTo>
                <a:lnTo>
                  <a:pt x="7989526" y="2844695"/>
                </a:lnTo>
                <a:lnTo>
                  <a:pt x="7990072" y="2844695"/>
                </a:lnTo>
                <a:cubicBezTo>
                  <a:pt x="7994155" y="2844695"/>
                  <a:pt x="8010486" y="2844695"/>
                  <a:pt x="8075811" y="2844695"/>
                </a:cubicBezTo>
                <a:cubicBezTo>
                  <a:pt x="8075811" y="2844695"/>
                  <a:pt x="8075811" y="2844695"/>
                  <a:pt x="8075811" y="2734251"/>
                </a:cubicBezTo>
                <a:cubicBezTo>
                  <a:pt x="8059160" y="2730486"/>
                  <a:pt x="8043148" y="2724838"/>
                  <a:pt x="8028419" y="2717622"/>
                </a:cubicBezTo>
                <a:close/>
                <a:moveTo>
                  <a:pt x="3071561" y="2528938"/>
                </a:moveTo>
                <a:lnTo>
                  <a:pt x="3196297" y="2625773"/>
                </a:lnTo>
                <a:lnTo>
                  <a:pt x="3196299" y="2625775"/>
                </a:lnTo>
                <a:lnTo>
                  <a:pt x="3196299" y="2625776"/>
                </a:lnTo>
                <a:lnTo>
                  <a:pt x="3196299" y="2654350"/>
                </a:lnTo>
                <a:lnTo>
                  <a:pt x="3165953" y="2689129"/>
                </a:lnTo>
                <a:lnTo>
                  <a:pt x="3167645" y="2692529"/>
                </a:lnTo>
                <a:cubicBezTo>
                  <a:pt x="3168037" y="2699316"/>
                  <a:pt x="3165693" y="2706102"/>
                  <a:pt x="3161007" y="2712135"/>
                </a:cubicBezTo>
                <a:lnTo>
                  <a:pt x="3136012" y="2742298"/>
                </a:lnTo>
                <a:cubicBezTo>
                  <a:pt x="3129765" y="2746822"/>
                  <a:pt x="3122735" y="2749838"/>
                  <a:pt x="3115705" y="2750215"/>
                </a:cubicBezTo>
                <a:lnTo>
                  <a:pt x="3113426" y="2749327"/>
                </a:lnTo>
                <a:lnTo>
                  <a:pt x="3005140" y="2873426"/>
                </a:lnTo>
                <a:lnTo>
                  <a:pt x="2946823" y="2824213"/>
                </a:lnTo>
                <a:lnTo>
                  <a:pt x="2946823" y="2797226"/>
                </a:lnTo>
                <a:lnTo>
                  <a:pt x="2946823" y="2794051"/>
                </a:lnTo>
                <a:lnTo>
                  <a:pt x="2946823" y="2648001"/>
                </a:lnTo>
                <a:close/>
                <a:moveTo>
                  <a:pt x="6315875" y="2458142"/>
                </a:moveTo>
                <a:cubicBezTo>
                  <a:pt x="6315875" y="2458142"/>
                  <a:pt x="6315875" y="2458142"/>
                  <a:pt x="6464458" y="2535954"/>
                </a:cubicBezTo>
                <a:cubicBezTo>
                  <a:pt x="6464458" y="2535954"/>
                  <a:pt x="6464458" y="2535954"/>
                  <a:pt x="6315875" y="2535954"/>
                </a:cubicBezTo>
                <a:cubicBezTo>
                  <a:pt x="6315875" y="2535954"/>
                  <a:pt x="6315875" y="2535954"/>
                  <a:pt x="6315875" y="2458142"/>
                </a:cubicBezTo>
                <a:close/>
                <a:moveTo>
                  <a:pt x="1155115" y="2386064"/>
                </a:moveTo>
                <a:cubicBezTo>
                  <a:pt x="1320315" y="2386064"/>
                  <a:pt x="1458158" y="2501427"/>
                  <a:pt x="1490024" y="2654788"/>
                </a:cubicBezTo>
                <a:lnTo>
                  <a:pt x="1493718" y="2690879"/>
                </a:lnTo>
                <a:lnTo>
                  <a:pt x="1587686" y="2690879"/>
                </a:lnTo>
                <a:lnTo>
                  <a:pt x="1587686" y="2754379"/>
                </a:lnTo>
                <a:lnTo>
                  <a:pt x="1556890" y="2754379"/>
                </a:lnTo>
                <a:lnTo>
                  <a:pt x="1556890" y="3254429"/>
                </a:lnTo>
                <a:lnTo>
                  <a:pt x="1597376" y="3254429"/>
                </a:lnTo>
                <a:lnTo>
                  <a:pt x="1597376" y="3722511"/>
                </a:lnTo>
                <a:lnTo>
                  <a:pt x="712805" y="3722511"/>
                </a:lnTo>
                <a:lnTo>
                  <a:pt x="712805" y="3254429"/>
                </a:lnTo>
                <a:lnTo>
                  <a:pt x="753308" y="3254429"/>
                </a:lnTo>
                <a:lnTo>
                  <a:pt x="753308" y="2754379"/>
                </a:lnTo>
                <a:lnTo>
                  <a:pt x="725784" y="2754379"/>
                </a:lnTo>
                <a:lnTo>
                  <a:pt x="725783" y="2754379"/>
                </a:lnTo>
                <a:lnTo>
                  <a:pt x="725783" y="2754375"/>
                </a:lnTo>
                <a:lnTo>
                  <a:pt x="725770" y="2754375"/>
                </a:lnTo>
                <a:lnTo>
                  <a:pt x="725770" y="2690875"/>
                </a:lnTo>
                <a:lnTo>
                  <a:pt x="813259" y="2690875"/>
                </a:lnTo>
                <a:lnTo>
                  <a:pt x="813273" y="2690875"/>
                </a:lnTo>
                <a:lnTo>
                  <a:pt x="818269" y="2673636"/>
                </a:lnTo>
                <a:lnTo>
                  <a:pt x="820196" y="2654788"/>
                </a:lnTo>
                <a:lnTo>
                  <a:pt x="833127" y="2622359"/>
                </a:lnTo>
                <a:lnTo>
                  <a:pt x="846192" y="2577292"/>
                </a:lnTo>
                <a:lnTo>
                  <a:pt x="856734" y="2563166"/>
                </a:lnTo>
                <a:lnTo>
                  <a:pt x="862739" y="2548101"/>
                </a:lnTo>
                <a:lnTo>
                  <a:pt x="897349" y="2508748"/>
                </a:lnTo>
                <a:lnTo>
                  <a:pt x="915823" y="2483994"/>
                </a:lnTo>
                <a:lnTo>
                  <a:pt x="926895" y="2475150"/>
                </a:lnTo>
                <a:lnTo>
                  <a:pt x="937650" y="2462916"/>
                </a:lnTo>
                <a:cubicBezTo>
                  <a:pt x="981985" y="2426907"/>
                  <a:pt x="1035679" y="2401682"/>
                  <a:pt x="1094597" y="2391320"/>
                </a:cubicBezTo>
                <a:lnTo>
                  <a:pt x="1145816" y="2386872"/>
                </a:lnTo>
                <a:lnTo>
                  <a:pt x="1145816" y="2386077"/>
                </a:lnTo>
                <a:cubicBezTo>
                  <a:pt x="1148921" y="2386077"/>
                  <a:pt x="1148921" y="2386077"/>
                  <a:pt x="1148921" y="2386077"/>
                </a:cubicBezTo>
                <a:cubicBezTo>
                  <a:pt x="1148921" y="2386077"/>
                  <a:pt x="1148921" y="2386077"/>
                  <a:pt x="1152027" y="2386077"/>
                </a:cubicBezTo>
                <a:lnTo>
                  <a:pt x="1154965" y="2386077"/>
                </a:lnTo>
                <a:close/>
                <a:moveTo>
                  <a:pt x="2565784" y="2202783"/>
                </a:moveTo>
                <a:lnTo>
                  <a:pt x="2578487" y="2225179"/>
                </a:lnTo>
                <a:lnTo>
                  <a:pt x="2603093" y="2264359"/>
                </a:lnTo>
                <a:lnTo>
                  <a:pt x="2610026" y="2272947"/>
                </a:lnTo>
                <a:lnTo>
                  <a:pt x="2642542" y="2310231"/>
                </a:lnTo>
                <a:lnTo>
                  <a:pt x="2642970" y="2306384"/>
                </a:lnTo>
                <a:lnTo>
                  <a:pt x="2650840" y="2211284"/>
                </a:lnTo>
                <a:lnTo>
                  <a:pt x="2646489" y="2210693"/>
                </a:lnTo>
                <a:cubicBezTo>
                  <a:pt x="2643752" y="2210321"/>
                  <a:pt x="2639645" y="2209763"/>
                  <a:pt x="2633487" y="2208925"/>
                </a:cubicBezTo>
                <a:lnTo>
                  <a:pt x="2621182" y="2207253"/>
                </a:lnTo>
                <a:close/>
                <a:moveTo>
                  <a:pt x="10960470" y="2046601"/>
                </a:moveTo>
                <a:lnTo>
                  <a:pt x="10937308" y="2081629"/>
                </a:lnTo>
                <a:cubicBezTo>
                  <a:pt x="10937308" y="2081629"/>
                  <a:pt x="10937308" y="2081629"/>
                  <a:pt x="10937308" y="3014574"/>
                </a:cubicBezTo>
                <a:lnTo>
                  <a:pt x="10937308" y="3133711"/>
                </a:lnTo>
                <a:lnTo>
                  <a:pt x="10937990" y="3134251"/>
                </a:lnTo>
                <a:lnTo>
                  <a:pt x="10937990" y="2081284"/>
                </a:lnTo>
                <a:close/>
                <a:moveTo>
                  <a:pt x="6208575" y="2026397"/>
                </a:moveTo>
                <a:cubicBezTo>
                  <a:pt x="6208575" y="2091682"/>
                  <a:pt x="6208575" y="2536122"/>
                  <a:pt x="6208575" y="2536122"/>
                </a:cubicBezTo>
                <a:cubicBezTo>
                  <a:pt x="6208575" y="2536122"/>
                  <a:pt x="6208575" y="2536122"/>
                  <a:pt x="6597943" y="2536122"/>
                </a:cubicBezTo>
                <a:cubicBezTo>
                  <a:pt x="6597943" y="2536122"/>
                  <a:pt x="6408382" y="2187099"/>
                  <a:pt x="6208575" y="2026397"/>
                </a:cubicBezTo>
                <a:close/>
                <a:moveTo>
                  <a:pt x="11245806" y="1609787"/>
                </a:moveTo>
                <a:lnTo>
                  <a:pt x="11550381" y="2081284"/>
                </a:lnTo>
                <a:lnTo>
                  <a:pt x="11550381" y="2972709"/>
                </a:lnTo>
                <a:lnTo>
                  <a:pt x="11552173" y="2972709"/>
                </a:lnTo>
                <a:cubicBezTo>
                  <a:pt x="11559979" y="2972709"/>
                  <a:pt x="11591200" y="2972709"/>
                  <a:pt x="11716086" y="2972709"/>
                </a:cubicBezTo>
                <a:cubicBezTo>
                  <a:pt x="11716086" y="2972709"/>
                  <a:pt x="11716086" y="2972709"/>
                  <a:pt x="11716086" y="3469088"/>
                </a:cubicBezTo>
                <a:lnTo>
                  <a:pt x="11716086" y="3575086"/>
                </a:lnTo>
                <a:lnTo>
                  <a:pt x="11717206" y="3575086"/>
                </a:lnTo>
                <a:lnTo>
                  <a:pt x="11717206" y="2862263"/>
                </a:lnTo>
                <a:lnTo>
                  <a:pt x="11744266" y="2862263"/>
                </a:lnTo>
                <a:lnTo>
                  <a:pt x="11744266" y="2858069"/>
                </a:lnTo>
                <a:cubicBezTo>
                  <a:pt x="11744266" y="2845480"/>
                  <a:pt x="11744266" y="2795121"/>
                  <a:pt x="11744266" y="2593686"/>
                </a:cubicBezTo>
                <a:cubicBezTo>
                  <a:pt x="11744266" y="2593686"/>
                  <a:pt x="11744266" y="2593686"/>
                  <a:pt x="12059363" y="2593686"/>
                </a:cubicBezTo>
                <a:cubicBezTo>
                  <a:pt x="12059363" y="2593686"/>
                  <a:pt x="12059363" y="2593686"/>
                  <a:pt x="12059363" y="2023897"/>
                </a:cubicBezTo>
                <a:cubicBezTo>
                  <a:pt x="12059363" y="2023897"/>
                  <a:pt x="12059363" y="2023897"/>
                  <a:pt x="12305293" y="2023897"/>
                </a:cubicBezTo>
                <a:cubicBezTo>
                  <a:pt x="12305293" y="2023897"/>
                  <a:pt x="12305293" y="2023897"/>
                  <a:pt x="12305293" y="3577968"/>
                </a:cubicBezTo>
                <a:lnTo>
                  <a:pt x="12305293" y="3722511"/>
                </a:lnTo>
                <a:lnTo>
                  <a:pt x="12213069" y="3722511"/>
                </a:lnTo>
                <a:lnTo>
                  <a:pt x="12213069" y="3713498"/>
                </a:lnTo>
                <a:cubicBezTo>
                  <a:pt x="12213069" y="3693731"/>
                  <a:pt x="12213069" y="3654198"/>
                  <a:pt x="12213069" y="3575130"/>
                </a:cubicBezTo>
                <a:lnTo>
                  <a:pt x="12212958" y="3575130"/>
                </a:lnTo>
                <a:lnTo>
                  <a:pt x="12212958" y="3722511"/>
                </a:lnTo>
                <a:lnTo>
                  <a:pt x="10750299" y="3722511"/>
                </a:lnTo>
                <a:lnTo>
                  <a:pt x="10750299" y="3665739"/>
                </a:lnTo>
                <a:cubicBezTo>
                  <a:pt x="10750299" y="3372154"/>
                  <a:pt x="10750299" y="2963689"/>
                  <a:pt x="10750299" y="2395390"/>
                </a:cubicBezTo>
                <a:cubicBezTo>
                  <a:pt x="10750299" y="2395390"/>
                  <a:pt x="10750299" y="2395390"/>
                  <a:pt x="10834837" y="2440571"/>
                </a:cubicBezTo>
                <a:cubicBezTo>
                  <a:pt x="10834837" y="2440571"/>
                  <a:pt x="10834837" y="2440571"/>
                  <a:pt x="10834837" y="1903413"/>
                </a:cubicBezTo>
                <a:cubicBezTo>
                  <a:pt x="10834837" y="1903413"/>
                  <a:pt x="10834837" y="1903413"/>
                  <a:pt x="10982429" y="1903413"/>
                </a:cubicBezTo>
                <a:lnTo>
                  <a:pt x="11053278" y="1903413"/>
                </a:lnTo>
                <a:lnTo>
                  <a:pt x="11242565" y="1611374"/>
                </a:lnTo>
                <a:lnTo>
                  <a:pt x="11124299" y="2086046"/>
                </a:lnTo>
                <a:lnTo>
                  <a:pt x="11124469" y="2086046"/>
                </a:lnTo>
                <a:lnTo>
                  <a:pt x="11125038" y="2083786"/>
                </a:lnTo>
                <a:cubicBezTo>
                  <a:pt x="11127199" y="2075197"/>
                  <a:pt x="11135845" y="2040840"/>
                  <a:pt x="11170430" y="1903413"/>
                </a:cubicBezTo>
                <a:cubicBezTo>
                  <a:pt x="11170430" y="1903413"/>
                  <a:pt x="11170430" y="1903413"/>
                  <a:pt x="11226788" y="1903413"/>
                </a:cubicBezTo>
                <a:cubicBezTo>
                  <a:pt x="11226788" y="1903413"/>
                  <a:pt x="11226788" y="1903413"/>
                  <a:pt x="11226788" y="1918757"/>
                </a:cubicBezTo>
                <a:lnTo>
                  <a:pt x="11226788" y="1932567"/>
                </a:lnTo>
                <a:lnTo>
                  <a:pt x="11237702" y="1930408"/>
                </a:lnTo>
                <a:cubicBezTo>
                  <a:pt x="11281545" y="1930408"/>
                  <a:pt x="11317086" y="1965235"/>
                  <a:pt x="11317086" y="2008196"/>
                </a:cubicBezTo>
                <a:cubicBezTo>
                  <a:pt x="11317086" y="2051157"/>
                  <a:pt x="11281545" y="2085984"/>
                  <a:pt x="11237702" y="2085984"/>
                </a:cubicBezTo>
                <a:lnTo>
                  <a:pt x="11226788" y="2083825"/>
                </a:lnTo>
                <a:lnTo>
                  <a:pt x="11226788" y="2086046"/>
                </a:lnTo>
                <a:lnTo>
                  <a:pt x="11362452" y="2086046"/>
                </a:lnTo>
                <a:lnTo>
                  <a:pt x="11242565" y="1611374"/>
                </a:lnTo>
                <a:close/>
                <a:moveTo>
                  <a:pt x="7558484" y="1533541"/>
                </a:moveTo>
                <a:lnTo>
                  <a:pt x="7642728" y="1533541"/>
                </a:lnTo>
                <a:lnTo>
                  <a:pt x="7642728" y="1544514"/>
                </a:lnTo>
                <a:lnTo>
                  <a:pt x="7642728" y="1579579"/>
                </a:lnTo>
                <a:lnTo>
                  <a:pt x="7642728" y="1581166"/>
                </a:lnTo>
                <a:lnTo>
                  <a:pt x="7642728" y="1622442"/>
                </a:lnTo>
                <a:lnTo>
                  <a:pt x="7642728" y="1627204"/>
                </a:lnTo>
                <a:lnTo>
                  <a:pt x="7642728" y="1666892"/>
                </a:lnTo>
                <a:lnTo>
                  <a:pt x="7642728" y="1670067"/>
                </a:lnTo>
                <a:lnTo>
                  <a:pt x="7642728" y="1712930"/>
                </a:lnTo>
                <a:lnTo>
                  <a:pt x="7642728" y="1714517"/>
                </a:lnTo>
                <a:lnTo>
                  <a:pt x="7642728" y="1757380"/>
                </a:lnTo>
                <a:lnTo>
                  <a:pt x="7642728" y="1760555"/>
                </a:lnTo>
                <a:lnTo>
                  <a:pt x="7642728" y="1803418"/>
                </a:lnTo>
                <a:lnTo>
                  <a:pt x="7642728" y="1805005"/>
                </a:lnTo>
                <a:lnTo>
                  <a:pt x="7642728" y="1847868"/>
                </a:lnTo>
                <a:lnTo>
                  <a:pt x="7642728" y="1851043"/>
                </a:lnTo>
                <a:lnTo>
                  <a:pt x="7642728" y="1892318"/>
                </a:lnTo>
                <a:lnTo>
                  <a:pt x="7642728" y="1895493"/>
                </a:lnTo>
                <a:lnTo>
                  <a:pt x="7642728" y="1941531"/>
                </a:lnTo>
                <a:lnTo>
                  <a:pt x="7558484" y="1941531"/>
                </a:lnTo>
                <a:lnTo>
                  <a:pt x="7558484" y="1895493"/>
                </a:lnTo>
                <a:lnTo>
                  <a:pt x="7558484" y="1892318"/>
                </a:lnTo>
                <a:lnTo>
                  <a:pt x="7558484" y="1851043"/>
                </a:lnTo>
                <a:lnTo>
                  <a:pt x="7558484" y="1847868"/>
                </a:lnTo>
                <a:lnTo>
                  <a:pt x="7558484" y="1805005"/>
                </a:lnTo>
                <a:lnTo>
                  <a:pt x="7558484" y="1803418"/>
                </a:lnTo>
                <a:lnTo>
                  <a:pt x="7558484" y="1760555"/>
                </a:lnTo>
                <a:lnTo>
                  <a:pt x="7558484" y="1757380"/>
                </a:lnTo>
                <a:lnTo>
                  <a:pt x="7558484" y="1714517"/>
                </a:lnTo>
                <a:lnTo>
                  <a:pt x="7558484" y="1712930"/>
                </a:lnTo>
                <a:lnTo>
                  <a:pt x="7558484" y="1670067"/>
                </a:lnTo>
                <a:lnTo>
                  <a:pt x="7558484" y="1666892"/>
                </a:lnTo>
                <a:lnTo>
                  <a:pt x="7558484" y="1627204"/>
                </a:lnTo>
                <a:lnTo>
                  <a:pt x="7558484" y="1622442"/>
                </a:lnTo>
                <a:lnTo>
                  <a:pt x="7558484" y="1581166"/>
                </a:lnTo>
                <a:lnTo>
                  <a:pt x="7558484" y="1579579"/>
                </a:lnTo>
                <a:close/>
                <a:moveTo>
                  <a:pt x="1989231" y="1441086"/>
                </a:moveTo>
                <a:lnTo>
                  <a:pt x="1988695" y="1452607"/>
                </a:lnTo>
                <a:lnTo>
                  <a:pt x="1988961" y="1446877"/>
                </a:lnTo>
                <a:close/>
                <a:moveTo>
                  <a:pt x="1990194" y="1420396"/>
                </a:moveTo>
                <a:lnTo>
                  <a:pt x="1989661" y="1431892"/>
                </a:lnTo>
                <a:lnTo>
                  <a:pt x="1989231" y="1441086"/>
                </a:lnTo>
                <a:close/>
                <a:moveTo>
                  <a:pt x="6080978" y="1368460"/>
                </a:moveTo>
                <a:lnTo>
                  <a:pt x="6121479" y="1368460"/>
                </a:lnTo>
                <a:lnTo>
                  <a:pt x="6121479" y="1812965"/>
                </a:lnTo>
                <a:lnTo>
                  <a:pt x="6080978" y="1812965"/>
                </a:lnTo>
                <a:close/>
                <a:moveTo>
                  <a:pt x="469822" y="1366890"/>
                </a:moveTo>
                <a:cubicBezTo>
                  <a:pt x="469822" y="1366890"/>
                  <a:pt x="469822" y="1366890"/>
                  <a:pt x="539484" y="1366890"/>
                </a:cubicBezTo>
                <a:lnTo>
                  <a:pt x="539484" y="1369942"/>
                </a:lnTo>
                <a:cubicBezTo>
                  <a:pt x="539484" y="1369942"/>
                  <a:pt x="539484" y="1369942"/>
                  <a:pt x="469822" y="1369942"/>
                </a:cubicBezTo>
                <a:cubicBezTo>
                  <a:pt x="469822" y="1369942"/>
                  <a:pt x="469822" y="1369942"/>
                  <a:pt x="469822" y="1366890"/>
                </a:cubicBezTo>
                <a:close/>
                <a:moveTo>
                  <a:pt x="1993028" y="1359587"/>
                </a:moveTo>
                <a:lnTo>
                  <a:pt x="1991020" y="1402711"/>
                </a:lnTo>
                <a:lnTo>
                  <a:pt x="1990194" y="1420396"/>
                </a:lnTo>
                <a:close/>
                <a:moveTo>
                  <a:pt x="10238104" y="1343060"/>
                </a:moveTo>
                <a:lnTo>
                  <a:pt x="10279980" y="1343060"/>
                </a:lnTo>
                <a:lnTo>
                  <a:pt x="10330452" y="1343060"/>
                </a:lnTo>
                <a:cubicBezTo>
                  <a:pt x="10410779" y="1343060"/>
                  <a:pt x="10456679" y="1343060"/>
                  <a:pt x="10482908" y="1343060"/>
                </a:cubicBezTo>
                <a:lnTo>
                  <a:pt x="10492457" y="1343060"/>
                </a:lnTo>
                <a:lnTo>
                  <a:pt x="10503127" y="1343060"/>
                </a:lnTo>
                <a:cubicBezTo>
                  <a:pt x="10517881" y="1343060"/>
                  <a:pt x="10517881" y="1343060"/>
                  <a:pt x="10517881" y="1343060"/>
                </a:cubicBezTo>
                <a:lnTo>
                  <a:pt x="10707928" y="1343060"/>
                </a:lnTo>
                <a:lnTo>
                  <a:pt x="10685970" y="2282834"/>
                </a:lnTo>
                <a:lnTo>
                  <a:pt x="10717657" y="2282834"/>
                </a:lnTo>
                <a:lnTo>
                  <a:pt x="10750058" y="2282834"/>
                </a:lnTo>
                <a:lnTo>
                  <a:pt x="10750058" y="3722511"/>
                </a:lnTo>
                <a:lnTo>
                  <a:pt x="10027880" y="3722511"/>
                </a:lnTo>
                <a:lnTo>
                  <a:pt x="10027880" y="3718205"/>
                </a:lnTo>
                <a:cubicBezTo>
                  <a:pt x="10027880" y="3718205"/>
                  <a:pt x="10027880" y="3718205"/>
                  <a:pt x="10027880" y="3680554"/>
                </a:cubicBezTo>
                <a:cubicBezTo>
                  <a:pt x="10027880" y="3680554"/>
                  <a:pt x="10027880" y="3680554"/>
                  <a:pt x="10027880" y="3660473"/>
                </a:cubicBezTo>
                <a:cubicBezTo>
                  <a:pt x="10027880" y="3660473"/>
                  <a:pt x="10027880" y="3660473"/>
                  <a:pt x="10027880" y="3622822"/>
                </a:cubicBezTo>
                <a:cubicBezTo>
                  <a:pt x="10027880" y="3622822"/>
                  <a:pt x="10027880" y="3622822"/>
                  <a:pt x="10027880" y="3602741"/>
                </a:cubicBezTo>
                <a:cubicBezTo>
                  <a:pt x="10027880" y="3602741"/>
                  <a:pt x="10027880" y="3602741"/>
                  <a:pt x="10027880" y="3565090"/>
                </a:cubicBezTo>
                <a:cubicBezTo>
                  <a:pt x="10027880" y="3565090"/>
                  <a:pt x="10027880" y="3565090"/>
                  <a:pt x="10027880" y="3545009"/>
                </a:cubicBezTo>
                <a:cubicBezTo>
                  <a:pt x="10027880" y="3545009"/>
                  <a:pt x="10027880" y="3545009"/>
                  <a:pt x="10027880" y="3507358"/>
                </a:cubicBezTo>
                <a:cubicBezTo>
                  <a:pt x="10027880" y="3507358"/>
                  <a:pt x="10027880" y="3507358"/>
                  <a:pt x="10027880" y="3487277"/>
                </a:cubicBezTo>
                <a:cubicBezTo>
                  <a:pt x="10027880" y="3487277"/>
                  <a:pt x="10027880" y="3487277"/>
                  <a:pt x="10027880" y="3449626"/>
                </a:cubicBezTo>
                <a:cubicBezTo>
                  <a:pt x="10027880" y="3449626"/>
                  <a:pt x="10027880" y="3449626"/>
                  <a:pt x="10027880" y="3429545"/>
                </a:cubicBezTo>
                <a:cubicBezTo>
                  <a:pt x="10027880" y="3429545"/>
                  <a:pt x="10027880" y="3429545"/>
                  <a:pt x="10027880" y="3391894"/>
                </a:cubicBezTo>
                <a:cubicBezTo>
                  <a:pt x="10027880" y="3391894"/>
                  <a:pt x="10027880" y="3391894"/>
                  <a:pt x="10027880" y="3371813"/>
                </a:cubicBezTo>
                <a:cubicBezTo>
                  <a:pt x="10027880" y="3371813"/>
                  <a:pt x="10027880" y="3371813"/>
                  <a:pt x="10027880" y="3334162"/>
                </a:cubicBezTo>
                <a:cubicBezTo>
                  <a:pt x="10027880" y="3334162"/>
                  <a:pt x="10027880" y="3334162"/>
                  <a:pt x="10027880" y="3314081"/>
                </a:cubicBezTo>
                <a:cubicBezTo>
                  <a:pt x="10027880" y="3314081"/>
                  <a:pt x="10027880" y="3314081"/>
                  <a:pt x="10027880" y="3276430"/>
                </a:cubicBezTo>
                <a:cubicBezTo>
                  <a:pt x="10027880" y="3276430"/>
                  <a:pt x="10027880" y="3276430"/>
                  <a:pt x="10027880" y="3256349"/>
                </a:cubicBezTo>
                <a:cubicBezTo>
                  <a:pt x="10027880" y="3256349"/>
                  <a:pt x="10027880" y="3256349"/>
                  <a:pt x="10027880" y="3218698"/>
                </a:cubicBezTo>
                <a:cubicBezTo>
                  <a:pt x="10027880" y="3218698"/>
                  <a:pt x="10027880" y="3218698"/>
                  <a:pt x="10027880" y="3198617"/>
                </a:cubicBezTo>
                <a:cubicBezTo>
                  <a:pt x="10027880" y="3198617"/>
                  <a:pt x="10027880" y="3198617"/>
                  <a:pt x="10027880" y="3160966"/>
                </a:cubicBezTo>
                <a:cubicBezTo>
                  <a:pt x="10027880" y="3160966"/>
                  <a:pt x="10027880" y="3160966"/>
                  <a:pt x="10027880" y="3140885"/>
                </a:cubicBezTo>
                <a:cubicBezTo>
                  <a:pt x="10027880" y="3140885"/>
                  <a:pt x="10027880" y="3140885"/>
                  <a:pt x="10027880" y="3103234"/>
                </a:cubicBezTo>
                <a:cubicBezTo>
                  <a:pt x="10027880" y="3103234"/>
                  <a:pt x="10027880" y="3103234"/>
                  <a:pt x="10027880" y="3083153"/>
                </a:cubicBezTo>
                <a:cubicBezTo>
                  <a:pt x="10027880" y="3083153"/>
                  <a:pt x="10027880" y="3083153"/>
                  <a:pt x="10027880" y="3048012"/>
                </a:cubicBezTo>
                <a:cubicBezTo>
                  <a:pt x="10027880" y="3048012"/>
                  <a:pt x="10027880" y="3048012"/>
                  <a:pt x="10027880" y="3025421"/>
                </a:cubicBezTo>
                <a:cubicBezTo>
                  <a:pt x="10027880" y="3025421"/>
                  <a:pt x="10027880" y="3025421"/>
                  <a:pt x="10027880" y="2990280"/>
                </a:cubicBezTo>
                <a:cubicBezTo>
                  <a:pt x="10027880" y="2990280"/>
                  <a:pt x="10027880" y="2990280"/>
                  <a:pt x="10027880" y="2967689"/>
                </a:cubicBezTo>
                <a:cubicBezTo>
                  <a:pt x="10027880" y="2967689"/>
                  <a:pt x="10027880" y="2967689"/>
                  <a:pt x="10027880" y="2932548"/>
                </a:cubicBezTo>
                <a:cubicBezTo>
                  <a:pt x="10027880" y="2932548"/>
                  <a:pt x="10027880" y="2932548"/>
                  <a:pt x="10027880" y="2909957"/>
                </a:cubicBezTo>
                <a:cubicBezTo>
                  <a:pt x="10027880" y="2909957"/>
                  <a:pt x="10027880" y="2909957"/>
                  <a:pt x="10027880" y="2874816"/>
                </a:cubicBezTo>
                <a:cubicBezTo>
                  <a:pt x="10027880" y="2874816"/>
                  <a:pt x="10027880" y="2874816"/>
                  <a:pt x="10027880" y="2854735"/>
                </a:cubicBezTo>
                <a:cubicBezTo>
                  <a:pt x="10027880" y="2854735"/>
                  <a:pt x="10027880" y="2854735"/>
                  <a:pt x="10027880" y="2817084"/>
                </a:cubicBezTo>
                <a:cubicBezTo>
                  <a:pt x="10027880" y="2817084"/>
                  <a:pt x="10027880" y="2817084"/>
                  <a:pt x="10027880" y="2797003"/>
                </a:cubicBezTo>
                <a:cubicBezTo>
                  <a:pt x="10027880" y="2797003"/>
                  <a:pt x="10027880" y="2797003"/>
                  <a:pt x="10027880" y="2759352"/>
                </a:cubicBezTo>
                <a:cubicBezTo>
                  <a:pt x="10027880" y="2759352"/>
                  <a:pt x="10027880" y="2759352"/>
                  <a:pt x="10027880" y="2739271"/>
                </a:cubicBezTo>
                <a:cubicBezTo>
                  <a:pt x="10027880" y="2739271"/>
                  <a:pt x="10027880" y="2739271"/>
                  <a:pt x="10027880" y="2701620"/>
                </a:cubicBezTo>
                <a:cubicBezTo>
                  <a:pt x="10027880" y="2701620"/>
                  <a:pt x="10027880" y="2701620"/>
                  <a:pt x="10027880" y="2681539"/>
                </a:cubicBezTo>
                <a:cubicBezTo>
                  <a:pt x="10027880" y="2681539"/>
                  <a:pt x="10027880" y="2681539"/>
                  <a:pt x="10027880" y="2643888"/>
                </a:cubicBezTo>
                <a:cubicBezTo>
                  <a:pt x="10027880" y="2643888"/>
                  <a:pt x="10027880" y="2643888"/>
                  <a:pt x="10027880" y="2623807"/>
                </a:cubicBezTo>
                <a:cubicBezTo>
                  <a:pt x="10027880" y="2623807"/>
                  <a:pt x="10027880" y="2623807"/>
                  <a:pt x="10027880" y="2586156"/>
                </a:cubicBezTo>
                <a:cubicBezTo>
                  <a:pt x="10027880" y="2586156"/>
                  <a:pt x="10027880" y="2586156"/>
                  <a:pt x="10027880" y="2578626"/>
                </a:cubicBezTo>
                <a:cubicBezTo>
                  <a:pt x="10027880" y="2578626"/>
                  <a:pt x="10027880" y="2578626"/>
                  <a:pt x="10035566" y="2578626"/>
                </a:cubicBezTo>
                <a:cubicBezTo>
                  <a:pt x="10035566" y="2578626"/>
                  <a:pt x="10035566" y="2578626"/>
                  <a:pt x="10035566" y="2350208"/>
                </a:cubicBezTo>
                <a:cubicBezTo>
                  <a:pt x="10035566" y="2350208"/>
                  <a:pt x="10035566" y="2350208"/>
                  <a:pt x="10094486" y="2382839"/>
                </a:cubicBezTo>
                <a:cubicBezTo>
                  <a:pt x="10107295" y="2566075"/>
                  <a:pt x="10122665" y="2776923"/>
                  <a:pt x="10140597" y="3012871"/>
                </a:cubicBezTo>
                <a:cubicBezTo>
                  <a:pt x="10147002" y="3096645"/>
                  <a:pt x="10153206" y="3176850"/>
                  <a:pt x="10159206" y="3253555"/>
                </a:cubicBezTo>
                <a:lnTo>
                  <a:pt x="10165424" y="3332163"/>
                </a:lnTo>
                <a:lnTo>
                  <a:pt x="10166626" y="3332163"/>
                </a:lnTo>
                <a:lnTo>
                  <a:pt x="10157514" y="3217332"/>
                </a:lnTo>
                <a:cubicBezTo>
                  <a:pt x="10152353" y="3151621"/>
                  <a:pt x="10147047" y="3083402"/>
                  <a:pt x="10141602" y="3012633"/>
                </a:cubicBezTo>
                <a:cubicBezTo>
                  <a:pt x="10054475" y="1880336"/>
                  <a:pt x="10033975" y="1355613"/>
                  <a:pt x="10033975" y="1355613"/>
                </a:cubicBezTo>
                <a:cubicBezTo>
                  <a:pt x="10033975" y="1355613"/>
                  <a:pt x="10033975" y="1355613"/>
                  <a:pt x="10198779" y="1347203"/>
                </a:cubicBezTo>
                <a:lnTo>
                  <a:pt x="10238237" y="1345190"/>
                </a:lnTo>
                <a:close/>
                <a:moveTo>
                  <a:pt x="1994366" y="1330892"/>
                </a:moveTo>
                <a:lnTo>
                  <a:pt x="1993028" y="1359587"/>
                </a:lnTo>
                <a:lnTo>
                  <a:pt x="1993260" y="1354601"/>
                </a:lnTo>
                <a:close/>
                <a:moveTo>
                  <a:pt x="1995072" y="1315726"/>
                </a:moveTo>
                <a:lnTo>
                  <a:pt x="1994366" y="1330892"/>
                </a:lnTo>
                <a:lnTo>
                  <a:pt x="1994877" y="1319899"/>
                </a:lnTo>
                <a:close/>
                <a:moveTo>
                  <a:pt x="7742458" y="1257859"/>
                </a:moveTo>
                <a:cubicBezTo>
                  <a:pt x="7742458" y="1257859"/>
                  <a:pt x="7742458" y="1257859"/>
                  <a:pt x="7742458" y="1280490"/>
                </a:cubicBezTo>
                <a:cubicBezTo>
                  <a:pt x="7742458" y="1280490"/>
                  <a:pt x="7742458" y="1280490"/>
                  <a:pt x="7803830" y="1280490"/>
                </a:cubicBezTo>
                <a:lnTo>
                  <a:pt x="7803830" y="1257859"/>
                </a:lnTo>
                <a:cubicBezTo>
                  <a:pt x="7803830" y="1257859"/>
                  <a:pt x="7803830" y="1257859"/>
                  <a:pt x="7742458" y="1257859"/>
                </a:cubicBezTo>
                <a:close/>
                <a:moveTo>
                  <a:pt x="2001078" y="1186842"/>
                </a:moveTo>
                <a:lnTo>
                  <a:pt x="1996607" y="1282831"/>
                </a:lnTo>
                <a:lnTo>
                  <a:pt x="1995072" y="1315726"/>
                </a:lnTo>
                <a:lnTo>
                  <a:pt x="1999545" y="1219737"/>
                </a:lnTo>
                <a:close/>
                <a:moveTo>
                  <a:pt x="2001785" y="1171676"/>
                </a:moveTo>
                <a:lnTo>
                  <a:pt x="2001078" y="1186842"/>
                </a:lnTo>
                <a:lnTo>
                  <a:pt x="2001271" y="1182669"/>
                </a:lnTo>
                <a:close/>
                <a:moveTo>
                  <a:pt x="2003121" y="1142981"/>
                </a:moveTo>
                <a:lnTo>
                  <a:pt x="2002889" y="1147967"/>
                </a:lnTo>
                <a:lnTo>
                  <a:pt x="2001785" y="1171676"/>
                </a:lnTo>
                <a:close/>
                <a:moveTo>
                  <a:pt x="262344" y="1113683"/>
                </a:moveTo>
                <a:lnTo>
                  <a:pt x="261655" y="1116779"/>
                </a:lnTo>
                <a:lnTo>
                  <a:pt x="261674" y="1116690"/>
                </a:lnTo>
                <a:close/>
                <a:moveTo>
                  <a:pt x="267151" y="1092123"/>
                </a:moveTo>
                <a:lnTo>
                  <a:pt x="262344" y="1113683"/>
                </a:lnTo>
                <a:lnTo>
                  <a:pt x="263380" y="1109036"/>
                </a:lnTo>
                <a:close/>
                <a:moveTo>
                  <a:pt x="270308" y="1077963"/>
                </a:moveTo>
                <a:lnTo>
                  <a:pt x="268012" y="1088260"/>
                </a:lnTo>
                <a:lnTo>
                  <a:pt x="267151" y="1092123"/>
                </a:lnTo>
                <a:close/>
                <a:moveTo>
                  <a:pt x="272169" y="1069613"/>
                </a:moveTo>
                <a:lnTo>
                  <a:pt x="270308" y="1077963"/>
                </a:lnTo>
                <a:lnTo>
                  <a:pt x="270449" y="1077325"/>
                </a:lnTo>
                <a:close/>
                <a:moveTo>
                  <a:pt x="276117" y="1051901"/>
                </a:moveTo>
                <a:lnTo>
                  <a:pt x="272169" y="1069613"/>
                </a:lnTo>
                <a:lnTo>
                  <a:pt x="275081" y="1056549"/>
                </a:lnTo>
                <a:close/>
                <a:moveTo>
                  <a:pt x="277031" y="1047801"/>
                </a:moveTo>
                <a:lnTo>
                  <a:pt x="276117" y="1051901"/>
                </a:lnTo>
                <a:lnTo>
                  <a:pt x="276787" y="1048894"/>
                </a:lnTo>
                <a:cubicBezTo>
                  <a:pt x="277031" y="1047801"/>
                  <a:pt x="277031" y="1047801"/>
                  <a:pt x="277031" y="1047801"/>
                </a:cubicBezTo>
                <a:close/>
                <a:moveTo>
                  <a:pt x="4155691" y="1041533"/>
                </a:moveTo>
                <a:lnTo>
                  <a:pt x="4025446" y="1226214"/>
                </a:lnTo>
                <a:lnTo>
                  <a:pt x="4022567" y="1230359"/>
                </a:lnTo>
                <a:lnTo>
                  <a:pt x="4178028" y="1230359"/>
                </a:lnTo>
                <a:lnTo>
                  <a:pt x="4178028" y="1227498"/>
                </a:lnTo>
                <a:cubicBezTo>
                  <a:pt x="4178028" y="1220111"/>
                  <a:pt x="4178028" y="1194258"/>
                  <a:pt x="4178028" y="1103769"/>
                </a:cubicBezTo>
                <a:lnTo>
                  <a:pt x="4178028" y="1041533"/>
                </a:lnTo>
                <a:close/>
                <a:moveTo>
                  <a:pt x="4200732" y="1041446"/>
                </a:moveTo>
                <a:lnTo>
                  <a:pt x="4200732" y="1074529"/>
                </a:lnTo>
                <a:cubicBezTo>
                  <a:pt x="4200732" y="1134736"/>
                  <a:pt x="4200732" y="1185368"/>
                  <a:pt x="4200732" y="1227947"/>
                </a:cubicBezTo>
                <a:lnTo>
                  <a:pt x="4200732" y="1230359"/>
                </a:lnTo>
                <a:lnTo>
                  <a:pt x="4356259" y="1230359"/>
                </a:lnTo>
                <a:lnTo>
                  <a:pt x="4223030" y="1041446"/>
                </a:lnTo>
                <a:close/>
                <a:moveTo>
                  <a:pt x="279512" y="1038124"/>
                </a:moveTo>
                <a:lnTo>
                  <a:pt x="277037" y="1047770"/>
                </a:lnTo>
                <a:cubicBezTo>
                  <a:pt x="277037" y="1047770"/>
                  <a:pt x="277037" y="1047770"/>
                  <a:pt x="278206" y="1043211"/>
                </a:cubicBezTo>
                <a:close/>
                <a:moveTo>
                  <a:pt x="283918" y="1020948"/>
                </a:moveTo>
                <a:lnTo>
                  <a:pt x="280984" y="1032385"/>
                </a:lnTo>
                <a:lnTo>
                  <a:pt x="279512" y="1038124"/>
                </a:lnTo>
                <a:lnTo>
                  <a:pt x="282446" y="1026687"/>
                </a:lnTo>
                <a:close/>
                <a:moveTo>
                  <a:pt x="286393" y="1011302"/>
                </a:moveTo>
                <a:lnTo>
                  <a:pt x="283918" y="1020948"/>
                </a:lnTo>
                <a:lnTo>
                  <a:pt x="285224" y="1015860"/>
                </a:lnTo>
                <a:cubicBezTo>
                  <a:pt x="286393" y="1011302"/>
                  <a:pt x="286393" y="1011302"/>
                  <a:pt x="286393" y="1011302"/>
                </a:cubicBezTo>
                <a:close/>
                <a:moveTo>
                  <a:pt x="330494" y="611237"/>
                </a:moveTo>
                <a:lnTo>
                  <a:pt x="330494" y="611238"/>
                </a:lnTo>
                <a:lnTo>
                  <a:pt x="330494" y="611436"/>
                </a:lnTo>
                <a:lnTo>
                  <a:pt x="330499" y="611352"/>
                </a:lnTo>
                <a:lnTo>
                  <a:pt x="330499" y="611249"/>
                </a:lnTo>
                <a:lnTo>
                  <a:pt x="330499" y="611248"/>
                </a:lnTo>
                <a:lnTo>
                  <a:pt x="330502" y="611300"/>
                </a:lnTo>
                <a:lnTo>
                  <a:pt x="330505" y="611248"/>
                </a:lnTo>
                <a:lnTo>
                  <a:pt x="352084" y="976364"/>
                </a:lnTo>
                <a:lnTo>
                  <a:pt x="376781" y="976364"/>
                </a:lnTo>
                <a:cubicBezTo>
                  <a:pt x="381409" y="976364"/>
                  <a:pt x="386038" y="977951"/>
                  <a:pt x="389509" y="980730"/>
                </a:cubicBezTo>
                <a:lnTo>
                  <a:pt x="389514" y="980739"/>
                </a:lnTo>
                <a:lnTo>
                  <a:pt x="389523" y="980742"/>
                </a:lnTo>
                <a:cubicBezTo>
                  <a:pt x="392989" y="983520"/>
                  <a:pt x="395301" y="987488"/>
                  <a:pt x="395301" y="992251"/>
                </a:cubicBezTo>
                <a:cubicBezTo>
                  <a:pt x="395301" y="1001776"/>
                  <a:pt x="386055" y="1011301"/>
                  <a:pt x="376809" y="1011301"/>
                </a:cubicBezTo>
                <a:lnTo>
                  <a:pt x="375056" y="1011301"/>
                </a:lnTo>
                <a:lnTo>
                  <a:pt x="401934" y="1116657"/>
                </a:lnTo>
                <a:lnTo>
                  <a:pt x="405245" y="1118808"/>
                </a:lnTo>
                <a:cubicBezTo>
                  <a:pt x="424202" y="1137096"/>
                  <a:pt x="435807" y="1162242"/>
                  <a:pt x="435807" y="1189675"/>
                </a:cubicBezTo>
                <a:cubicBezTo>
                  <a:pt x="435807" y="1189675"/>
                  <a:pt x="435807" y="1189675"/>
                  <a:pt x="435807" y="1196152"/>
                </a:cubicBezTo>
                <a:lnTo>
                  <a:pt x="435807" y="1206451"/>
                </a:lnTo>
                <a:lnTo>
                  <a:pt x="442661" y="1216485"/>
                </a:lnTo>
                <a:cubicBezTo>
                  <a:pt x="448698" y="1230737"/>
                  <a:pt x="452008" y="1246509"/>
                  <a:pt x="452008" y="1263232"/>
                </a:cubicBezTo>
                <a:cubicBezTo>
                  <a:pt x="452008" y="1263232"/>
                  <a:pt x="452008" y="1263232"/>
                  <a:pt x="452008" y="1270833"/>
                </a:cubicBezTo>
                <a:lnTo>
                  <a:pt x="452008" y="1283145"/>
                </a:lnTo>
                <a:lnTo>
                  <a:pt x="456130" y="1289231"/>
                </a:lnTo>
                <a:cubicBezTo>
                  <a:pt x="462887" y="1305389"/>
                  <a:pt x="466582" y="1323311"/>
                  <a:pt x="466582" y="1342376"/>
                </a:cubicBezTo>
                <a:lnTo>
                  <a:pt x="466582" y="1342612"/>
                </a:lnTo>
                <a:lnTo>
                  <a:pt x="466587" y="1342642"/>
                </a:lnTo>
                <a:cubicBezTo>
                  <a:pt x="466587" y="1342642"/>
                  <a:pt x="466587" y="1342642"/>
                  <a:pt x="466587" y="1351430"/>
                </a:cubicBezTo>
                <a:lnTo>
                  <a:pt x="466587" y="1363960"/>
                </a:lnTo>
                <a:lnTo>
                  <a:pt x="469767" y="1370080"/>
                </a:lnTo>
                <a:lnTo>
                  <a:pt x="469822" y="1370080"/>
                </a:lnTo>
                <a:lnTo>
                  <a:pt x="469825" y="1370080"/>
                </a:lnTo>
                <a:lnTo>
                  <a:pt x="469822" y="1370065"/>
                </a:lnTo>
                <a:cubicBezTo>
                  <a:pt x="469822" y="1370065"/>
                  <a:pt x="469822" y="1370065"/>
                  <a:pt x="539484" y="1370065"/>
                </a:cubicBezTo>
                <a:lnTo>
                  <a:pt x="539484" y="1370080"/>
                </a:lnTo>
                <a:lnTo>
                  <a:pt x="539486" y="1370080"/>
                </a:lnTo>
                <a:lnTo>
                  <a:pt x="539486" y="1681233"/>
                </a:lnTo>
                <a:lnTo>
                  <a:pt x="588084" y="1681233"/>
                </a:lnTo>
                <a:lnTo>
                  <a:pt x="588085" y="1681233"/>
                </a:lnTo>
                <a:lnTo>
                  <a:pt x="588091" y="1681233"/>
                </a:lnTo>
                <a:lnTo>
                  <a:pt x="588091" y="3602100"/>
                </a:lnTo>
                <a:lnTo>
                  <a:pt x="662607" y="3602100"/>
                </a:lnTo>
                <a:lnTo>
                  <a:pt x="662607" y="3602126"/>
                </a:lnTo>
                <a:lnTo>
                  <a:pt x="662610" y="3602126"/>
                </a:lnTo>
                <a:lnTo>
                  <a:pt x="662610" y="3722511"/>
                </a:lnTo>
                <a:lnTo>
                  <a:pt x="0" y="3722511"/>
                </a:lnTo>
                <a:lnTo>
                  <a:pt x="0" y="3602100"/>
                </a:lnTo>
                <a:lnTo>
                  <a:pt x="1" y="3602100"/>
                </a:lnTo>
                <a:lnTo>
                  <a:pt x="76146" y="3602100"/>
                </a:lnTo>
                <a:lnTo>
                  <a:pt x="76146" y="3552888"/>
                </a:lnTo>
                <a:lnTo>
                  <a:pt x="76142" y="3552888"/>
                </a:lnTo>
                <a:lnTo>
                  <a:pt x="76142" y="3508438"/>
                </a:lnTo>
                <a:lnTo>
                  <a:pt x="76146" y="3508438"/>
                </a:lnTo>
                <a:lnTo>
                  <a:pt x="76146" y="3443350"/>
                </a:lnTo>
                <a:lnTo>
                  <a:pt x="76142" y="3443350"/>
                </a:lnTo>
                <a:lnTo>
                  <a:pt x="76142" y="3397312"/>
                </a:lnTo>
                <a:lnTo>
                  <a:pt x="76146" y="3397312"/>
                </a:lnTo>
                <a:lnTo>
                  <a:pt x="76146" y="3333812"/>
                </a:lnTo>
                <a:lnTo>
                  <a:pt x="76144" y="3333812"/>
                </a:lnTo>
                <a:lnTo>
                  <a:pt x="76144" y="3284599"/>
                </a:lnTo>
                <a:lnTo>
                  <a:pt x="76146" y="3284599"/>
                </a:lnTo>
                <a:lnTo>
                  <a:pt x="76146" y="3221099"/>
                </a:lnTo>
                <a:lnTo>
                  <a:pt x="76144" y="3221099"/>
                </a:lnTo>
                <a:lnTo>
                  <a:pt x="76144" y="3175061"/>
                </a:lnTo>
                <a:lnTo>
                  <a:pt x="76146" y="3175061"/>
                </a:lnTo>
                <a:lnTo>
                  <a:pt x="76146" y="3111561"/>
                </a:lnTo>
                <a:lnTo>
                  <a:pt x="76144" y="3111561"/>
                </a:lnTo>
                <a:lnTo>
                  <a:pt x="76144" y="3065523"/>
                </a:lnTo>
                <a:lnTo>
                  <a:pt x="76146" y="3065523"/>
                </a:lnTo>
                <a:lnTo>
                  <a:pt x="76146" y="3002023"/>
                </a:lnTo>
                <a:lnTo>
                  <a:pt x="76144" y="3002023"/>
                </a:lnTo>
                <a:lnTo>
                  <a:pt x="76144" y="2955985"/>
                </a:lnTo>
                <a:lnTo>
                  <a:pt x="76146" y="2955985"/>
                </a:lnTo>
                <a:lnTo>
                  <a:pt x="76146" y="2892485"/>
                </a:lnTo>
                <a:lnTo>
                  <a:pt x="76144" y="2892485"/>
                </a:lnTo>
                <a:lnTo>
                  <a:pt x="76144" y="2846447"/>
                </a:lnTo>
                <a:lnTo>
                  <a:pt x="76146" y="2846447"/>
                </a:lnTo>
                <a:lnTo>
                  <a:pt x="76146" y="2781359"/>
                </a:lnTo>
                <a:lnTo>
                  <a:pt x="76144" y="2781359"/>
                </a:lnTo>
                <a:lnTo>
                  <a:pt x="76144" y="2733734"/>
                </a:lnTo>
                <a:lnTo>
                  <a:pt x="76146" y="2733734"/>
                </a:lnTo>
                <a:lnTo>
                  <a:pt x="76146" y="2668646"/>
                </a:lnTo>
                <a:lnTo>
                  <a:pt x="76144" y="2668646"/>
                </a:lnTo>
                <a:lnTo>
                  <a:pt x="76144" y="2624196"/>
                </a:lnTo>
                <a:lnTo>
                  <a:pt x="76146" y="2624196"/>
                </a:lnTo>
                <a:lnTo>
                  <a:pt x="76146" y="2559109"/>
                </a:lnTo>
                <a:lnTo>
                  <a:pt x="76145" y="2559109"/>
                </a:lnTo>
                <a:lnTo>
                  <a:pt x="76145" y="2513071"/>
                </a:lnTo>
                <a:lnTo>
                  <a:pt x="76146" y="2513071"/>
                </a:lnTo>
                <a:lnTo>
                  <a:pt x="76146" y="2449571"/>
                </a:lnTo>
                <a:lnTo>
                  <a:pt x="76145" y="2449571"/>
                </a:lnTo>
                <a:lnTo>
                  <a:pt x="76145" y="2403533"/>
                </a:lnTo>
                <a:lnTo>
                  <a:pt x="76146" y="2403533"/>
                </a:lnTo>
                <a:lnTo>
                  <a:pt x="76146" y="2340033"/>
                </a:lnTo>
                <a:lnTo>
                  <a:pt x="76145" y="2340033"/>
                </a:lnTo>
                <a:lnTo>
                  <a:pt x="76145" y="2290820"/>
                </a:lnTo>
                <a:lnTo>
                  <a:pt x="76146" y="2290820"/>
                </a:lnTo>
                <a:lnTo>
                  <a:pt x="76146" y="2230495"/>
                </a:lnTo>
                <a:lnTo>
                  <a:pt x="76145" y="2230495"/>
                </a:lnTo>
                <a:lnTo>
                  <a:pt x="76145" y="2181282"/>
                </a:lnTo>
                <a:lnTo>
                  <a:pt x="76146" y="2181282"/>
                </a:lnTo>
                <a:lnTo>
                  <a:pt x="76146" y="2117782"/>
                </a:lnTo>
                <a:lnTo>
                  <a:pt x="76145" y="2117782"/>
                </a:lnTo>
                <a:lnTo>
                  <a:pt x="76145" y="2071744"/>
                </a:lnTo>
                <a:lnTo>
                  <a:pt x="76146" y="2071744"/>
                </a:lnTo>
                <a:lnTo>
                  <a:pt x="76146" y="2008244"/>
                </a:lnTo>
                <a:lnTo>
                  <a:pt x="76145" y="2008244"/>
                </a:lnTo>
                <a:lnTo>
                  <a:pt x="76145" y="1962206"/>
                </a:lnTo>
                <a:lnTo>
                  <a:pt x="76146" y="1962206"/>
                </a:lnTo>
                <a:lnTo>
                  <a:pt x="76146" y="1897118"/>
                </a:lnTo>
                <a:lnTo>
                  <a:pt x="76146" y="1852668"/>
                </a:lnTo>
                <a:lnTo>
                  <a:pt x="76146" y="1787580"/>
                </a:lnTo>
                <a:lnTo>
                  <a:pt x="76146" y="1739955"/>
                </a:lnTo>
                <a:lnTo>
                  <a:pt x="76146" y="1681217"/>
                </a:lnTo>
                <a:lnTo>
                  <a:pt x="124756" y="1681217"/>
                </a:lnTo>
                <a:lnTo>
                  <a:pt x="124756" y="1681216"/>
                </a:lnTo>
                <a:lnTo>
                  <a:pt x="124744" y="1681216"/>
                </a:lnTo>
                <a:cubicBezTo>
                  <a:pt x="124744" y="1681216"/>
                  <a:pt x="124744" y="1681216"/>
                  <a:pt x="124744" y="1370065"/>
                </a:cubicBezTo>
                <a:cubicBezTo>
                  <a:pt x="124744" y="1370065"/>
                  <a:pt x="124744" y="1370065"/>
                  <a:pt x="192785" y="1370065"/>
                </a:cubicBezTo>
                <a:lnTo>
                  <a:pt x="192780" y="1370080"/>
                </a:lnTo>
                <a:lnTo>
                  <a:pt x="192790" y="1370080"/>
                </a:lnTo>
                <a:lnTo>
                  <a:pt x="192801" y="1370080"/>
                </a:lnTo>
                <a:lnTo>
                  <a:pt x="192801" y="1363694"/>
                </a:lnTo>
                <a:lnTo>
                  <a:pt x="192789" y="1363716"/>
                </a:lnTo>
                <a:cubicBezTo>
                  <a:pt x="192789" y="1363716"/>
                  <a:pt x="192789" y="1363716"/>
                  <a:pt x="192789" y="1342362"/>
                </a:cubicBezTo>
                <a:cubicBezTo>
                  <a:pt x="192789" y="1342362"/>
                  <a:pt x="192789" y="1342362"/>
                  <a:pt x="192789" y="1339312"/>
                </a:cubicBezTo>
                <a:lnTo>
                  <a:pt x="196212" y="1325964"/>
                </a:lnTo>
                <a:lnTo>
                  <a:pt x="196251" y="1325773"/>
                </a:lnTo>
                <a:lnTo>
                  <a:pt x="203690" y="1289391"/>
                </a:lnTo>
                <a:lnTo>
                  <a:pt x="206597" y="1285198"/>
                </a:lnTo>
                <a:lnTo>
                  <a:pt x="206710" y="1285035"/>
                </a:lnTo>
                <a:lnTo>
                  <a:pt x="208437" y="1278302"/>
                </a:lnTo>
                <a:lnTo>
                  <a:pt x="208990" y="1277578"/>
                </a:lnTo>
                <a:lnTo>
                  <a:pt x="208990" y="1264243"/>
                </a:lnTo>
                <a:cubicBezTo>
                  <a:pt x="208990" y="1261176"/>
                  <a:pt x="208990" y="1261176"/>
                  <a:pt x="208990" y="1261176"/>
                </a:cubicBezTo>
                <a:lnTo>
                  <a:pt x="210402" y="1256543"/>
                </a:lnTo>
                <a:lnTo>
                  <a:pt x="218787" y="1216485"/>
                </a:lnTo>
                <a:lnTo>
                  <a:pt x="225541" y="1206871"/>
                </a:lnTo>
                <a:lnTo>
                  <a:pt x="227683" y="1199841"/>
                </a:lnTo>
                <a:lnTo>
                  <a:pt x="228431" y="1199145"/>
                </a:lnTo>
                <a:lnTo>
                  <a:pt x="228431" y="1199045"/>
                </a:lnTo>
                <a:cubicBezTo>
                  <a:pt x="228431" y="1197888"/>
                  <a:pt x="228431" y="1195573"/>
                  <a:pt x="228431" y="1190942"/>
                </a:cubicBezTo>
                <a:cubicBezTo>
                  <a:pt x="228431" y="1190942"/>
                  <a:pt x="228431" y="1190942"/>
                  <a:pt x="228431" y="1187856"/>
                </a:cubicBezTo>
                <a:lnTo>
                  <a:pt x="228738" y="1186508"/>
                </a:lnTo>
                <a:lnTo>
                  <a:pt x="235143" y="1157623"/>
                </a:lnTo>
                <a:lnTo>
                  <a:pt x="236566" y="1150812"/>
                </a:lnTo>
                <a:lnTo>
                  <a:pt x="236694" y="1150628"/>
                </a:lnTo>
                <a:lnTo>
                  <a:pt x="237335" y="1147740"/>
                </a:lnTo>
                <a:lnTo>
                  <a:pt x="246086" y="1136998"/>
                </a:lnTo>
                <a:lnTo>
                  <a:pt x="258619" y="1118808"/>
                </a:lnTo>
                <a:lnTo>
                  <a:pt x="261655" y="1116779"/>
                </a:lnTo>
                <a:lnTo>
                  <a:pt x="262414" y="1116271"/>
                </a:lnTo>
                <a:lnTo>
                  <a:pt x="264989" y="1106181"/>
                </a:lnTo>
                <a:lnTo>
                  <a:pt x="268975" y="1088165"/>
                </a:lnTo>
                <a:cubicBezTo>
                  <a:pt x="271150" y="1078336"/>
                  <a:pt x="274049" y="1065230"/>
                  <a:pt x="277915" y="1047756"/>
                </a:cubicBezTo>
                <a:cubicBezTo>
                  <a:pt x="277915" y="1047756"/>
                  <a:pt x="277915" y="1047756"/>
                  <a:pt x="287193" y="1011289"/>
                </a:cubicBezTo>
                <a:lnTo>
                  <a:pt x="287402" y="1011289"/>
                </a:lnTo>
                <a:lnTo>
                  <a:pt x="287395" y="1011286"/>
                </a:lnTo>
                <a:lnTo>
                  <a:pt x="287383" y="1011286"/>
                </a:lnTo>
                <a:lnTo>
                  <a:pt x="277244" y="1006929"/>
                </a:lnTo>
                <a:lnTo>
                  <a:pt x="273562" y="1005348"/>
                </a:lnTo>
                <a:lnTo>
                  <a:pt x="273560" y="1005345"/>
                </a:lnTo>
                <a:lnTo>
                  <a:pt x="273531" y="1005333"/>
                </a:lnTo>
                <a:cubicBezTo>
                  <a:pt x="270453" y="1001761"/>
                  <a:pt x="268914" y="996998"/>
                  <a:pt x="268914" y="992236"/>
                </a:cubicBezTo>
                <a:cubicBezTo>
                  <a:pt x="268914" y="982711"/>
                  <a:pt x="275070" y="976361"/>
                  <a:pt x="287383" y="976361"/>
                </a:cubicBezTo>
                <a:cubicBezTo>
                  <a:pt x="287383" y="976361"/>
                  <a:pt x="287383" y="976361"/>
                  <a:pt x="305563" y="976361"/>
                </a:cubicBezTo>
                <a:lnTo>
                  <a:pt x="308926" y="976361"/>
                </a:lnTo>
                <a:lnTo>
                  <a:pt x="330011" y="619598"/>
                </a:lnTo>
                <a:close/>
                <a:moveTo>
                  <a:pt x="4187771" y="223881"/>
                </a:moveTo>
                <a:cubicBezTo>
                  <a:pt x="4194251" y="223881"/>
                  <a:pt x="4200732" y="226931"/>
                  <a:pt x="4200732" y="233031"/>
                </a:cubicBezTo>
                <a:lnTo>
                  <a:pt x="4200732" y="315956"/>
                </a:lnTo>
                <a:lnTo>
                  <a:pt x="4225032" y="315956"/>
                </a:lnTo>
                <a:lnTo>
                  <a:pt x="4225032" y="333419"/>
                </a:lnTo>
                <a:lnTo>
                  <a:pt x="4200732" y="333419"/>
                </a:lnTo>
                <a:lnTo>
                  <a:pt x="4200732" y="408592"/>
                </a:lnTo>
                <a:lnTo>
                  <a:pt x="4200732" y="488994"/>
                </a:lnTo>
                <a:lnTo>
                  <a:pt x="4225032" y="488994"/>
                </a:lnTo>
                <a:lnTo>
                  <a:pt x="4225032" y="511219"/>
                </a:lnTo>
                <a:lnTo>
                  <a:pt x="4200732" y="511219"/>
                </a:lnTo>
                <a:lnTo>
                  <a:pt x="4200732" y="566447"/>
                </a:lnTo>
                <a:lnTo>
                  <a:pt x="4200732" y="663620"/>
                </a:lnTo>
                <a:lnTo>
                  <a:pt x="4225032" y="663620"/>
                </a:lnTo>
                <a:lnTo>
                  <a:pt x="4225032" y="684258"/>
                </a:lnTo>
                <a:lnTo>
                  <a:pt x="4200732" y="684258"/>
                </a:lnTo>
                <a:lnTo>
                  <a:pt x="4200732" y="707539"/>
                </a:lnTo>
                <a:cubicBezTo>
                  <a:pt x="4200732" y="751880"/>
                  <a:pt x="4200732" y="793585"/>
                  <a:pt x="4200732" y="832808"/>
                </a:cubicBezTo>
                <a:lnTo>
                  <a:pt x="4200732" y="836658"/>
                </a:lnTo>
                <a:lnTo>
                  <a:pt x="4225032" y="836658"/>
                </a:lnTo>
                <a:lnTo>
                  <a:pt x="4225032" y="857296"/>
                </a:lnTo>
                <a:lnTo>
                  <a:pt x="4200732" y="857296"/>
                </a:lnTo>
                <a:lnTo>
                  <a:pt x="4200732" y="976847"/>
                </a:lnTo>
                <a:lnTo>
                  <a:pt x="4200732" y="992233"/>
                </a:lnTo>
                <a:lnTo>
                  <a:pt x="4284975" y="992233"/>
                </a:lnTo>
                <a:lnTo>
                  <a:pt x="4284975" y="1041446"/>
                </a:lnTo>
                <a:lnTo>
                  <a:pt x="4239126" y="1041446"/>
                </a:lnTo>
                <a:lnTo>
                  <a:pt x="4369219" y="1230359"/>
                </a:lnTo>
                <a:lnTo>
                  <a:pt x="4424303" y="1230359"/>
                </a:lnTo>
                <a:lnTo>
                  <a:pt x="4424303" y="1257346"/>
                </a:lnTo>
                <a:lnTo>
                  <a:pt x="4424303" y="1257347"/>
                </a:lnTo>
                <a:lnTo>
                  <a:pt x="4424303" y="1349421"/>
                </a:lnTo>
                <a:lnTo>
                  <a:pt x="4492347" y="1349421"/>
                </a:lnTo>
                <a:lnTo>
                  <a:pt x="4492347" y="1376409"/>
                </a:lnTo>
                <a:lnTo>
                  <a:pt x="4492347" y="1431972"/>
                </a:lnTo>
                <a:lnTo>
                  <a:pt x="4492347" y="1446260"/>
                </a:lnTo>
                <a:lnTo>
                  <a:pt x="4492347" y="1516109"/>
                </a:lnTo>
                <a:lnTo>
                  <a:pt x="4492347" y="1531984"/>
                </a:lnTo>
                <a:lnTo>
                  <a:pt x="4492347" y="1601834"/>
                </a:lnTo>
                <a:lnTo>
                  <a:pt x="4492347" y="1617709"/>
                </a:lnTo>
                <a:lnTo>
                  <a:pt x="4492347" y="1687560"/>
                </a:lnTo>
                <a:lnTo>
                  <a:pt x="4492347" y="1703435"/>
                </a:lnTo>
                <a:lnTo>
                  <a:pt x="4492347" y="1773285"/>
                </a:lnTo>
                <a:lnTo>
                  <a:pt x="4492347" y="1787573"/>
                </a:lnTo>
                <a:lnTo>
                  <a:pt x="4492347" y="1857423"/>
                </a:lnTo>
                <a:lnTo>
                  <a:pt x="4492347" y="1873298"/>
                </a:lnTo>
                <a:lnTo>
                  <a:pt x="4492347" y="1943148"/>
                </a:lnTo>
                <a:lnTo>
                  <a:pt x="4492347" y="1959023"/>
                </a:lnTo>
                <a:lnTo>
                  <a:pt x="4492347" y="2028873"/>
                </a:lnTo>
                <a:lnTo>
                  <a:pt x="4492347" y="2044748"/>
                </a:lnTo>
                <a:lnTo>
                  <a:pt x="4492347" y="2114598"/>
                </a:lnTo>
                <a:lnTo>
                  <a:pt x="4492347" y="2128886"/>
                </a:lnTo>
                <a:lnTo>
                  <a:pt x="4492347" y="2200323"/>
                </a:lnTo>
                <a:lnTo>
                  <a:pt x="4492347" y="2214611"/>
                </a:lnTo>
                <a:lnTo>
                  <a:pt x="4492347" y="2284461"/>
                </a:lnTo>
                <a:lnTo>
                  <a:pt x="4492347" y="2300336"/>
                </a:lnTo>
                <a:lnTo>
                  <a:pt x="4492347" y="2370186"/>
                </a:lnTo>
                <a:lnTo>
                  <a:pt x="4492347" y="2386061"/>
                </a:lnTo>
                <a:lnTo>
                  <a:pt x="4492347" y="2455912"/>
                </a:lnTo>
                <a:lnTo>
                  <a:pt x="4492347" y="2471787"/>
                </a:lnTo>
                <a:lnTo>
                  <a:pt x="4492347" y="2541637"/>
                </a:lnTo>
                <a:lnTo>
                  <a:pt x="4492347" y="2555925"/>
                </a:lnTo>
                <a:lnTo>
                  <a:pt x="4492347" y="2625775"/>
                </a:lnTo>
                <a:lnTo>
                  <a:pt x="4492347" y="2641650"/>
                </a:lnTo>
                <a:lnTo>
                  <a:pt x="4492347" y="2711500"/>
                </a:lnTo>
                <a:lnTo>
                  <a:pt x="4492347" y="2727375"/>
                </a:lnTo>
                <a:lnTo>
                  <a:pt x="4492347" y="2797225"/>
                </a:lnTo>
                <a:lnTo>
                  <a:pt x="4492347" y="2813100"/>
                </a:lnTo>
                <a:lnTo>
                  <a:pt x="4492347" y="2882950"/>
                </a:lnTo>
                <a:lnTo>
                  <a:pt x="4492347" y="2897238"/>
                </a:lnTo>
                <a:lnTo>
                  <a:pt x="4492347" y="2968675"/>
                </a:lnTo>
                <a:lnTo>
                  <a:pt x="4492347" y="2982963"/>
                </a:lnTo>
                <a:lnTo>
                  <a:pt x="4492347" y="3052813"/>
                </a:lnTo>
                <a:lnTo>
                  <a:pt x="4492347" y="3068688"/>
                </a:lnTo>
                <a:lnTo>
                  <a:pt x="4492347" y="3138538"/>
                </a:lnTo>
                <a:lnTo>
                  <a:pt x="4492347" y="3154413"/>
                </a:lnTo>
                <a:lnTo>
                  <a:pt x="4492347" y="3224264"/>
                </a:lnTo>
                <a:lnTo>
                  <a:pt x="4492347" y="3240139"/>
                </a:lnTo>
                <a:lnTo>
                  <a:pt x="4492347" y="3309989"/>
                </a:lnTo>
                <a:lnTo>
                  <a:pt x="4492347" y="3324277"/>
                </a:lnTo>
                <a:lnTo>
                  <a:pt x="4492347" y="3395714"/>
                </a:lnTo>
                <a:lnTo>
                  <a:pt x="4492347" y="3410002"/>
                </a:lnTo>
                <a:lnTo>
                  <a:pt x="4492347" y="3479852"/>
                </a:lnTo>
                <a:lnTo>
                  <a:pt x="4492347" y="3495727"/>
                </a:lnTo>
                <a:lnTo>
                  <a:pt x="4492347" y="3565577"/>
                </a:lnTo>
                <a:lnTo>
                  <a:pt x="4492347" y="3581452"/>
                </a:lnTo>
                <a:lnTo>
                  <a:pt x="4492347" y="3629279"/>
                </a:lnTo>
                <a:lnTo>
                  <a:pt x="4492419" y="3629142"/>
                </a:lnTo>
                <a:lnTo>
                  <a:pt x="4492419" y="3624328"/>
                </a:lnTo>
                <a:lnTo>
                  <a:pt x="4573424" y="3476690"/>
                </a:lnTo>
                <a:lnTo>
                  <a:pt x="4573425" y="3476690"/>
                </a:lnTo>
                <a:lnTo>
                  <a:pt x="4643089" y="3476690"/>
                </a:lnTo>
                <a:lnTo>
                  <a:pt x="4643089" y="2465449"/>
                </a:lnTo>
                <a:lnTo>
                  <a:pt x="4704652" y="2465449"/>
                </a:lnTo>
                <a:lnTo>
                  <a:pt x="4704652" y="2465448"/>
                </a:lnTo>
                <a:lnTo>
                  <a:pt x="4704652" y="2028884"/>
                </a:lnTo>
                <a:lnTo>
                  <a:pt x="4704652" y="1741545"/>
                </a:lnTo>
                <a:lnTo>
                  <a:pt x="4735434" y="1671695"/>
                </a:lnTo>
                <a:lnTo>
                  <a:pt x="4766216" y="1741545"/>
                </a:lnTo>
                <a:lnTo>
                  <a:pt x="4913644" y="1555807"/>
                </a:lnTo>
                <a:lnTo>
                  <a:pt x="4913644" y="1555808"/>
                </a:lnTo>
                <a:lnTo>
                  <a:pt x="4913645" y="1555807"/>
                </a:lnTo>
                <a:lnTo>
                  <a:pt x="5059454" y="1741545"/>
                </a:lnTo>
                <a:lnTo>
                  <a:pt x="5062694" y="1741545"/>
                </a:lnTo>
                <a:lnTo>
                  <a:pt x="5093475" y="1671695"/>
                </a:lnTo>
                <a:lnTo>
                  <a:pt x="5124257" y="1741545"/>
                </a:lnTo>
                <a:lnTo>
                  <a:pt x="5124257" y="2028884"/>
                </a:lnTo>
                <a:lnTo>
                  <a:pt x="5124257" y="2465449"/>
                </a:lnTo>
                <a:lnTo>
                  <a:pt x="5187441" y="2465449"/>
                </a:lnTo>
                <a:lnTo>
                  <a:pt x="5187441" y="3476690"/>
                </a:lnTo>
                <a:lnTo>
                  <a:pt x="5255485" y="3476690"/>
                </a:lnTo>
                <a:lnTo>
                  <a:pt x="5282926" y="3528335"/>
                </a:lnTo>
                <a:lnTo>
                  <a:pt x="5282926" y="2773408"/>
                </a:lnTo>
                <a:lnTo>
                  <a:pt x="5282941" y="2773408"/>
                </a:lnTo>
                <a:lnTo>
                  <a:pt x="5282941" y="2700418"/>
                </a:lnTo>
                <a:lnTo>
                  <a:pt x="5417408" y="2700418"/>
                </a:lnTo>
                <a:lnTo>
                  <a:pt x="5417409" y="2700417"/>
                </a:lnTo>
                <a:lnTo>
                  <a:pt x="5417408" y="2700417"/>
                </a:lnTo>
                <a:lnTo>
                  <a:pt x="5282941" y="2700417"/>
                </a:lnTo>
                <a:lnTo>
                  <a:pt x="5621538" y="2440065"/>
                </a:lnTo>
                <a:lnTo>
                  <a:pt x="5958515" y="2700417"/>
                </a:lnTo>
                <a:lnTo>
                  <a:pt x="5824047" y="2700417"/>
                </a:lnTo>
                <a:lnTo>
                  <a:pt x="5824048" y="2700418"/>
                </a:lnTo>
                <a:lnTo>
                  <a:pt x="5958515" y="2700418"/>
                </a:lnTo>
                <a:lnTo>
                  <a:pt x="5958515" y="2773444"/>
                </a:lnTo>
                <a:lnTo>
                  <a:pt x="5958498" y="2773444"/>
                </a:lnTo>
                <a:lnTo>
                  <a:pt x="5958498" y="3722511"/>
                </a:lnTo>
                <a:lnTo>
                  <a:pt x="1621689" y="3722511"/>
                </a:lnTo>
                <a:lnTo>
                  <a:pt x="1621689" y="2544808"/>
                </a:lnTo>
                <a:lnTo>
                  <a:pt x="1639501" y="2544808"/>
                </a:lnTo>
                <a:lnTo>
                  <a:pt x="1680000" y="2544808"/>
                </a:lnTo>
                <a:lnTo>
                  <a:pt x="1680000" y="2233658"/>
                </a:lnTo>
                <a:lnTo>
                  <a:pt x="1767513" y="2233658"/>
                </a:lnTo>
                <a:lnTo>
                  <a:pt x="1767513" y="1968545"/>
                </a:lnTo>
                <a:lnTo>
                  <a:pt x="1793446" y="1968545"/>
                </a:lnTo>
                <a:lnTo>
                  <a:pt x="1793446" y="1833608"/>
                </a:lnTo>
                <a:lnTo>
                  <a:pt x="1848543" y="1833608"/>
                </a:lnTo>
                <a:lnTo>
                  <a:pt x="1848543" y="1736770"/>
                </a:lnTo>
                <a:lnTo>
                  <a:pt x="1905234" y="1736770"/>
                </a:lnTo>
                <a:lnTo>
                  <a:pt x="1905234" y="1693908"/>
                </a:lnTo>
                <a:lnTo>
                  <a:pt x="1979758" y="1693908"/>
                </a:lnTo>
                <a:lnTo>
                  <a:pt x="1988915" y="1479595"/>
                </a:lnTo>
                <a:lnTo>
                  <a:pt x="1988666" y="1479595"/>
                </a:lnTo>
                <a:lnTo>
                  <a:pt x="1987883" y="1479595"/>
                </a:lnTo>
                <a:lnTo>
                  <a:pt x="1987492" y="1479595"/>
                </a:lnTo>
                <a:lnTo>
                  <a:pt x="1980334" y="1479595"/>
                </a:lnTo>
                <a:lnTo>
                  <a:pt x="1979256" y="1479595"/>
                </a:lnTo>
                <a:cubicBezTo>
                  <a:pt x="1974543" y="1479595"/>
                  <a:pt x="1970620" y="1478096"/>
                  <a:pt x="1967873" y="1475847"/>
                </a:cubicBezTo>
                <a:cubicBezTo>
                  <a:pt x="1965107" y="1473598"/>
                  <a:pt x="1963542" y="1470599"/>
                  <a:pt x="1963542" y="1467600"/>
                </a:cubicBezTo>
                <a:cubicBezTo>
                  <a:pt x="1963542" y="1458604"/>
                  <a:pt x="1969832" y="1452607"/>
                  <a:pt x="1979256" y="1452607"/>
                </a:cubicBezTo>
                <a:lnTo>
                  <a:pt x="1980433" y="1452607"/>
                </a:lnTo>
                <a:lnTo>
                  <a:pt x="1988666" y="1452607"/>
                </a:lnTo>
                <a:lnTo>
                  <a:pt x="1988695" y="1452607"/>
                </a:lnTo>
                <a:lnTo>
                  <a:pt x="1989477" y="1452607"/>
                </a:lnTo>
                <a:lnTo>
                  <a:pt x="2003620" y="1132318"/>
                </a:lnTo>
                <a:lnTo>
                  <a:pt x="2003121" y="1142981"/>
                </a:lnTo>
                <a:lnTo>
                  <a:pt x="2003620" y="1132317"/>
                </a:lnTo>
                <a:lnTo>
                  <a:pt x="2003620" y="1132271"/>
                </a:lnTo>
                <a:lnTo>
                  <a:pt x="2003926" y="1125367"/>
                </a:lnTo>
                <a:lnTo>
                  <a:pt x="2007272" y="1049602"/>
                </a:lnTo>
                <a:lnTo>
                  <a:pt x="2007280" y="1049382"/>
                </a:lnTo>
                <a:lnTo>
                  <a:pt x="2007283" y="1049382"/>
                </a:lnTo>
                <a:lnTo>
                  <a:pt x="2007483" y="1049382"/>
                </a:lnTo>
                <a:lnTo>
                  <a:pt x="2008268" y="1049382"/>
                </a:lnTo>
                <a:lnTo>
                  <a:pt x="2012971" y="1049382"/>
                </a:lnTo>
                <a:lnTo>
                  <a:pt x="2013755" y="1049382"/>
                </a:lnTo>
                <a:lnTo>
                  <a:pt x="2020230" y="1049382"/>
                </a:lnTo>
                <a:lnTo>
                  <a:pt x="2037377" y="1452607"/>
                </a:lnTo>
                <a:lnTo>
                  <a:pt x="2039561" y="1452607"/>
                </a:lnTo>
                <a:cubicBezTo>
                  <a:pt x="2048198" y="1452607"/>
                  <a:pt x="2048198" y="1452607"/>
                  <a:pt x="2048198" y="1452607"/>
                </a:cubicBezTo>
                <a:cubicBezTo>
                  <a:pt x="2057619" y="1452607"/>
                  <a:pt x="2063900" y="1458604"/>
                  <a:pt x="2063900" y="1467600"/>
                </a:cubicBezTo>
                <a:cubicBezTo>
                  <a:pt x="2063900" y="1473598"/>
                  <a:pt x="2057619" y="1479595"/>
                  <a:pt x="2048198" y="1479595"/>
                </a:cubicBezTo>
                <a:lnTo>
                  <a:pt x="2038529" y="1479595"/>
                </a:lnTo>
                <a:lnTo>
                  <a:pt x="2047691" y="1693908"/>
                </a:lnTo>
                <a:lnTo>
                  <a:pt x="2122229" y="1693908"/>
                </a:lnTo>
                <a:lnTo>
                  <a:pt x="2122229" y="1736770"/>
                </a:lnTo>
                <a:lnTo>
                  <a:pt x="2178885" y="1736770"/>
                </a:lnTo>
                <a:lnTo>
                  <a:pt x="2178885" y="1833608"/>
                </a:lnTo>
                <a:lnTo>
                  <a:pt x="2234022" y="1833608"/>
                </a:lnTo>
                <a:lnTo>
                  <a:pt x="2234022" y="1968545"/>
                </a:lnTo>
                <a:lnTo>
                  <a:pt x="2259999" y="1968545"/>
                </a:lnTo>
                <a:lnTo>
                  <a:pt x="2259999" y="2233658"/>
                </a:lnTo>
                <a:lnTo>
                  <a:pt x="2345764" y="2233658"/>
                </a:lnTo>
                <a:lnTo>
                  <a:pt x="2345764" y="2544808"/>
                </a:lnTo>
                <a:lnTo>
                  <a:pt x="2405725" y="2544808"/>
                </a:lnTo>
                <a:lnTo>
                  <a:pt x="2405725" y="3703690"/>
                </a:lnTo>
                <a:lnTo>
                  <a:pt x="2408302" y="3703690"/>
                </a:lnTo>
                <a:lnTo>
                  <a:pt x="2408304" y="3703690"/>
                </a:lnTo>
                <a:lnTo>
                  <a:pt x="2411417" y="3703690"/>
                </a:lnTo>
                <a:lnTo>
                  <a:pt x="2433205" y="3703690"/>
                </a:lnTo>
                <a:lnTo>
                  <a:pt x="2433245" y="3703690"/>
                </a:lnTo>
                <a:lnTo>
                  <a:pt x="2433245" y="3644953"/>
                </a:lnTo>
                <a:lnTo>
                  <a:pt x="2412185" y="3644953"/>
                </a:lnTo>
                <a:lnTo>
                  <a:pt x="2412184" y="3644953"/>
                </a:lnTo>
                <a:lnTo>
                  <a:pt x="2412184" y="3592565"/>
                </a:lnTo>
                <a:lnTo>
                  <a:pt x="2412185" y="3592565"/>
                </a:lnTo>
                <a:lnTo>
                  <a:pt x="2433245" y="3592565"/>
                </a:lnTo>
                <a:lnTo>
                  <a:pt x="2433245" y="3532240"/>
                </a:lnTo>
                <a:lnTo>
                  <a:pt x="2433247" y="3532240"/>
                </a:lnTo>
                <a:lnTo>
                  <a:pt x="2496433" y="3532240"/>
                </a:lnTo>
                <a:lnTo>
                  <a:pt x="2496433" y="3532239"/>
                </a:lnTo>
                <a:lnTo>
                  <a:pt x="2496433" y="2916288"/>
                </a:lnTo>
                <a:lnTo>
                  <a:pt x="2496582" y="2916123"/>
                </a:lnTo>
                <a:lnTo>
                  <a:pt x="2551787" y="2854973"/>
                </a:lnTo>
                <a:lnTo>
                  <a:pt x="2551787" y="2800850"/>
                </a:lnTo>
                <a:cubicBezTo>
                  <a:pt x="2551787" y="2719384"/>
                  <a:pt x="2551787" y="2656877"/>
                  <a:pt x="2551787" y="2632571"/>
                </a:cubicBezTo>
                <a:lnTo>
                  <a:pt x="2548840" y="2566607"/>
                </a:lnTo>
                <a:lnTo>
                  <a:pt x="2539796" y="2517413"/>
                </a:lnTo>
                <a:cubicBezTo>
                  <a:pt x="2531642" y="2488023"/>
                  <a:pt x="2519215" y="2463595"/>
                  <a:pt x="2502127" y="2431534"/>
                </a:cubicBezTo>
                <a:cubicBezTo>
                  <a:pt x="2467953" y="2364359"/>
                  <a:pt x="2446207" y="2303290"/>
                  <a:pt x="2446207" y="2303290"/>
                </a:cubicBezTo>
                <a:cubicBezTo>
                  <a:pt x="2446207" y="2303290"/>
                  <a:pt x="2446207" y="2303290"/>
                  <a:pt x="2446207" y="2300236"/>
                </a:cubicBezTo>
                <a:cubicBezTo>
                  <a:pt x="2446207" y="2300236"/>
                  <a:pt x="2446207" y="2297183"/>
                  <a:pt x="2446207" y="2297183"/>
                </a:cubicBezTo>
                <a:lnTo>
                  <a:pt x="2452206" y="2263977"/>
                </a:lnTo>
                <a:lnTo>
                  <a:pt x="2452528" y="2261877"/>
                </a:lnTo>
                <a:lnTo>
                  <a:pt x="2452632" y="2261627"/>
                </a:lnTo>
                <a:lnTo>
                  <a:pt x="2453585" y="2256343"/>
                </a:lnTo>
                <a:lnTo>
                  <a:pt x="2461432" y="2240297"/>
                </a:lnTo>
                <a:lnTo>
                  <a:pt x="2465327" y="2230857"/>
                </a:lnTo>
                <a:lnTo>
                  <a:pt x="2467128" y="2228504"/>
                </a:lnTo>
                <a:lnTo>
                  <a:pt x="2465855" y="2220479"/>
                </a:lnTo>
                <a:cubicBezTo>
                  <a:pt x="2458487" y="2169365"/>
                  <a:pt x="2450095" y="2090439"/>
                  <a:pt x="2449634" y="1994037"/>
                </a:cubicBezTo>
                <a:lnTo>
                  <a:pt x="2451718" y="1909727"/>
                </a:lnTo>
                <a:lnTo>
                  <a:pt x="2436271" y="1903696"/>
                </a:lnTo>
                <a:cubicBezTo>
                  <a:pt x="2432354" y="1899874"/>
                  <a:pt x="2430006" y="1894524"/>
                  <a:pt x="2430006" y="1888409"/>
                </a:cubicBezTo>
                <a:cubicBezTo>
                  <a:pt x="2430006" y="1888409"/>
                  <a:pt x="2430006" y="1888409"/>
                  <a:pt x="2430006" y="1851720"/>
                </a:cubicBezTo>
                <a:lnTo>
                  <a:pt x="2430031" y="1851662"/>
                </a:lnTo>
                <a:lnTo>
                  <a:pt x="2436662" y="1834905"/>
                </a:lnTo>
                <a:lnTo>
                  <a:pt x="2451158" y="1828883"/>
                </a:lnTo>
                <a:lnTo>
                  <a:pt x="2449312" y="1779636"/>
                </a:lnTo>
                <a:lnTo>
                  <a:pt x="2402465" y="1779636"/>
                </a:lnTo>
                <a:lnTo>
                  <a:pt x="2402465" y="1720898"/>
                </a:lnTo>
                <a:lnTo>
                  <a:pt x="2447101" y="1720898"/>
                </a:lnTo>
                <a:lnTo>
                  <a:pt x="2446208" y="1697089"/>
                </a:lnTo>
                <a:lnTo>
                  <a:pt x="2446207" y="1697086"/>
                </a:lnTo>
                <a:lnTo>
                  <a:pt x="2445846" y="1697086"/>
                </a:lnTo>
                <a:lnTo>
                  <a:pt x="2445398" y="1697086"/>
                </a:lnTo>
                <a:cubicBezTo>
                  <a:pt x="2445398" y="1697086"/>
                  <a:pt x="2439931" y="1690948"/>
                  <a:pt x="2437195" y="1680973"/>
                </a:cubicBezTo>
                <a:lnTo>
                  <a:pt x="2436537" y="1669670"/>
                </a:lnTo>
                <a:lnTo>
                  <a:pt x="2436488" y="1669463"/>
                </a:lnTo>
                <a:lnTo>
                  <a:pt x="2436519" y="1669370"/>
                </a:lnTo>
                <a:lnTo>
                  <a:pt x="2436172" y="1663421"/>
                </a:lnTo>
                <a:cubicBezTo>
                  <a:pt x="2437195" y="1656803"/>
                  <a:pt x="2439931" y="1649514"/>
                  <a:pt x="2445398" y="1641841"/>
                </a:cubicBezTo>
                <a:lnTo>
                  <a:pt x="2475142" y="1602512"/>
                </a:lnTo>
                <a:lnTo>
                  <a:pt x="2476276" y="1599055"/>
                </a:lnTo>
                <a:lnTo>
                  <a:pt x="2482893" y="1558973"/>
                </a:lnTo>
                <a:lnTo>
                  <a:pt x="2483674" y="1560103"/>
                </a:lnTo>
                <a:lnTo>
                  <a:pt x="2483291" y="1558973"/>
                </a:lnTo>
                <a:cubicBezTo>
                  <a:pt x="2483291" y="1558973"/>
                  <a:pt x="2520735" y="1605011"/>
                  <a:pt x="2520735" y="1647979"/>
                </a:cubicBezTo>
                <a:cubicBezTo>
                  <a:pt x="2520735" y="1657187"/>
                  <a:pt x="2519177" y="1666394"/>
                  <a:pt x="2515275" y="1674834"/>
                </a:cubicBezTo>
                <a:lnTo>
                  <a:pt x="2512393" y="1678124"/>
                </a:lnTo>
                <a:lnTo>
                  <a:pt x="2511900" y="1679696"/>
                </a:lnTo>
                <a:lnTo>
                  <a:pt x="2500361" y="1691850"/>
                </a:lnTo>
                <a:lnTo>
                  <a:pt x="2495772" y="1697086"/>
                </a:lnTo>
                <a:lnTo>
                  <a:pt x="2496433" y="1697086"/>
                </a:lnTo>
                <a:lnTo>
                  <a:pt x="2495537" y="1720898"/>
                </a:lnTo>
                <a:lnTo>
                  <a:pt x="2538555" y="1720898"/>
                </a:lnTo>
                <a:lnTo>
                  <a:pt x="2538557" y="1720898"/>
                </a:lnTo>
                <a:lnTo>
                  <a:pt x="2538557" y="1779636"/>
                </a:lnTo>
                <a:lnTo>
                  <a:pt x="2538555" y="1779636"/>
                </a:lnTo>
                <a:lnTo>
                  <a:pt x="2493330" y="1779636"/>
                </a:lnTo>
                <a:lnTo>
                  <a:pt x="2491064" y="1839961"/>
                </a:lnTo>
                <a:lnTo>
                  <a:pt x="2492381" y="1839961"/>
                </a:lnTo>
                <a:cubicBezTo>
                  <a:pt x="2498322" y="1839961"/>
                  <a:pt x="2501294" y="1842960"/>
                  <a:pt x="2501294" y="1848957"/>
                </a:cubicBezTo>
                <a:lnTo>
                  <a:pt x="2501294" y="1852661"/>
                </a:lnTo>
                <a:lnTo>
                  <a:pt x="2501833" y="1852661"/>
                </a:lnTo>
                <a:lnTo>
                  <a:pt x="2501833" y="1857548"/>
                </a:lnTo>
                <a:lnTo>
                  <a:pt x="2501959" y="1857424"/>
                </a:lnTo>
                <a:cubicBezTo>
                  <a:pt x="2501959" y="1869625"/>
                  <a:pt x="2501959" y="1894027"/>
                  <a:pt x="2501959" y="1900128"/>
                </a:cubicBezTo>
                <a:lnTo>
                  <a:pt x="2501833" y="1900321"/>
                </a:lnTo>
                <a:lnTo>
                  <a:pt x="2501833" y="1901315"/>
                </a:lnTo>
                <a:cubicBezTo>
                  <a:pt x="2501833" y="1904355"/>
                  <a:pt x="2498729" y="1907396"/>
                  <a:pt x="2495623" y="1910817"/>
                </a:cubicBezTo>
                <a:lnTo>
                  <a:pt x="2489608" y="1922226"/>
                </a:lnTo>
                <a:lnTo>
                  <a:pt x="2490054" y="1930703"/>
                </a:lnTo>
                <a:lnTo>
                  <a:pt x="2494440" y="1986107"/>
                </a:lnTo>
                <a:lnTo>
                  <a:pt x="2500141" y="2023322"/>
                </a:lnTo>
                <a:lnTo>
                  <a:pt x="2508793" y="2060558"/>
                </a:lnTo>
                <a:lnTo>
                  <a:pt x="2518318" y="2098634"/>
                </a:lnTo>
                <a:cubicBezTo>
                  <a:pt x="2525578" y="2123179"/>
                  <a:pt x="2534481" y="2149487"/>
                  <a:pt x="2545321" y="2177702"/>
                </a:cubicBezTo>
                <a:lnTo>
                  <a:pt x="2545659" y="2178866"/>
                </a:lnTo>
                <a:lnTo>
                  <a:pt x="2545838" y="2178843"/>
                </a:lnTo>
                <a:lnTo>
                  <a:pt x="2545621" y="2178099"/>
                </a:lnTo>
                <a:lnTo>
                  <a:pt x="2551787" y="2178099"/>
                </a:lnTo>
                <a:lnTo>
                  <a:pt x="2551835" y="2178099"/>
                </a:lnTo>
                <a:cubicBezTo>
                  <a:pt x="2551835" y="2178099"/>
                  <a:pt x="2554940" y="2178099"/>
                  <a:pt x="2554940" y="2178099"/>
                </a:cubicBezTo>
                <a:lnTo>
                  <a:pt x="2559630" y="2191926"/>
                </a:lnTo>
                <a:lnTo>
                  <a:pt x="2562207" y="2196470"/>
                </a:lnTo>
                <a:lnTo>
                  <a:pt x="2565540" y="2196182"/>
                </a:lnTo>
                <a:cubicBezTo>
                  <a:pt x="2567690" y="2195996"/>
                  <a:pt x="2570915" y="2195717"/>
                  <a:pt x="2575757" y="2195298"/>
                </a:cubicBezTo>
                <a:lnTo>
                  <a:pt x="2588432" y="2194201"/>
                </a:lnTo>
                <a:lnTo>
                  <a:pt x="2645482" y="2187624"/>
                </a:lnTo>
                <a:lnTo>
                  <a:pt x="2645482" y="2187237"/>
                </a:lnTo>
                <a:lnTo>
                  <a:pt x="2646492" y="2187237"/>
                </a:lnTo>
                <a:lnTo>
                  <a:pt x="2650822" y="2171884"/>
                </a:lnTo>
                <a:lnTo>
                  <a:pt x="2651353" y="2168254"/>
                </a:lnTo>
                <a:lnTo>
                  <a:pt x="2554786" y="2117788"/>
                </a:lnTo>
                <a:lnTo>
                  <a:pt x="2554757" y="2117774"/>
                </a:lnTo>
                <a:lnTo>
                  <a:pt x="2554761" y="2117775"/>
                </a:lnTo>
                <a:lnTo>
                  <a:pt x="2554759" y="2117774"/>
                </a:lnTo>
                <a:lnTo>
                  <a:pt x="2664611" y="2147603"/>
                </a:lnTo>
                <a:lnTo>
                  <a:pt x="2671887" y="2142865"/>
                </a:lnTo>
                <a:lnTo>
                  <a:pt x="2675375" y="2139162"/>
                </a:lnTo>
                <a:lnTo>
                  <a:pt x="2682527" y="2135713"/>
                </a:lnTo>
                <a:lnTo>
                  <a:pt x="2605626" y="2056524"/>
                </a:lnTo>
                <a:lnTo>
                  <a:pt x="2604981" y="2055862"/>
                </a:lnTo>
                <a:lnTo>
                  <a:pt x="2604986" y="2055865"/>
                </a:lnTo>
                <a:lnTo>
                  <a:pt x="2604983" y="2055862"/>
                </a:lnTo>
                <a:lnTo>
                  <a:pt x="2605280" y="2056059"/>
                </a:lnTo>
                <a:lnTo>
                  <a:pt x="2606576" y="2056911"/>
                </a:lnTo>
                <a:cubicBezTo>
                  <a:pt x="2611360" y="2060060"/>
                  <a:pt x="2630498" y="2072653"/>
                  <a:pt x="2707043" y="2123025"/>
                </a:cubicBezTo>
                <a:lnTo>
                  <a:pt x="2706653" y="2123217"/>
                </a:lnTo>
                <a:lnTo>
                  <a:pt x="2707402" y="2123713"/>
                </a:lnTo>
                <a:lnTo>
                  <a:pt x="2707816" y="2123512"/>
                </a:lnTo>
                <a:lnTo>
                  <a:pt x="2710536" y="2123120"/>
                </a:lnTo>
                <a:lnTo>
                  <a:pt x="2735173" y="2117774"/>
                </a:lnTo>
                <a:lnTo>
                  <a:pt x="2734586" y="2117774"/>
                </a:lnTo>
                <a:cubicBezTo>
                  <a:pt x="2734586" y="2117774"/>
                  <a:pt x="2734586" y="2117774"/>
                  <a:pt x="2747547" y="1992361"/>
                </a:cubicBezTo>
                <a:lnTo>
                  <a:pt x="2763057" y="2120014"/>
                </a:lnTo>
                <a:lnTo>
                  <a:pt x="2787277" y="2123512"/>
                </a:lnTo>
                <a:lnTo>
                  <a:pt x="2789568" y="2124617"/>
                </a:lnTo>
                <a:lnTo>
                  <a:pt x="2893362" y="2055862"/>
                </a:lnTo>
                <a:lnTo>
                  <a:pt x="2814777" y="2136777"/>
                </a:lnTo>
                <a:lnTo>
                  <a:pt x="2819722" y="2139162"/>
                </a:lnTo>
                <a:lnTo>
                  <a:pt x="2828908" y="2148911"/>
                </a:lnTo>
                <a:lnTo>
                  <a:pt x="2943581" y="2117774"/>
                </a:lnTo>
                <a:lnTo>
                  <a:pt x="2843735" y="2169955"/>
                </a:lnTo>
                <a:lnTo>
                  <a:pt x="2848583" y="2187131"/>
                </a:lnTo>
                <a:lnTo>
                  <a:pt x="2963021" y="2200324"/>
                </a:lnTo>
                <a:lnTo>
                  <a:pt x="2847368" y="2209657"/>
                </a:lnTo>
                <a:lnTo>
                  <a:pt x="2862495" y="2392463"/>
                </a:lnTo>
                <a:lnTo>
                  <a:pt x="2872400" y="2393569"/>
                </a:lnTo>
                <a:cubicBezTo>
                  <a:pt x="2883024" y="2395183"/>
                  <a:pt x="2892197" y="2397328"/>
                  <a:pt x="2899571" y="2400759"/>
                </a:cubicBezTo>
                <a:cubicBezTo>
                  <a:pt x="2939937" y="2419060"/>
                  <a:pt x="2930620" y="2498364"/>
                  <a:pt x="2936831" y="2544116"/>
                </a:cubicBezTo>
                <a:cubicBezTo>
                  <a:pt x="2936831" y="2550217"/>
                  <a:pt x="3005140" y="2589868"/>
                  <a:pt x="3005140" y="2589868"/>
                </a:cubicBezTo>
                <a:cubicBezTo>
                  <a:pt x="3005140" y="2589868"/>
                  <a:pt x="3005140" y="2589868"/>
                  <a:pt x="2946144" y="2647821"/>
                </a:cubicBezTo>
                <a:cubicBezTo>
                  <a:pt x="2946144" y="2647821"/>
                  <a:pt x="2946144" y="2647821"/>
                  <a:pt x="2946144" y="3137771"/>
                </a:cubicBezTo>
                <a:lnTo>
                  <a:pt x="2946144" y="3144925"/>
                </a:lnTo>
                <a:lnTo>
                  <a:pt x="2997042" y="3184576"/>
                </a:lnTo>
                <a:lnTo>
                  <a:pt x="2997042" y="3532239"/>
                </a:lnTo>
                <a:lnTo>
                  <a:pt x="2946144" y="3532239"/>
                </a:lnTo>
                <a:lnTo>
                  <a:pt x="2946144" y="3532240"/>
                </a:lnTo>
                <a:lnTo>
                  <a:pt x="3055361" y="3532240"/>
                </a:lnTo>
                <a:lnTo>
                  <a:pt x="3055361" y="3592565"/>
                </a:lnTo>
                <a:lnTo>
                  <a:pt x="3065098" y="3592565"/>
                </a:lnTo>
                <a:lnTo>
                  <a:pt x="3065098" y="3587748"/>
                </a:lnTo>
                <a:cubicBezTo>
                  <a:pt x="3065098" y="3570793"/>
                  <a:pt x="3065098" y="3502971"/>
                  <a:pt x="3065098" y="3231684"/>
                </a:cubicBezTo>
                <a:lnTo>
                  <a:pt x="3065098" y="3154414"/>
                </a:lnTo>
                <a:lnTo>
                  <a:pt x="3065066" y="3154414"/>
                </a:lnTo>
                <a:cubicBezTo>
                  <a:pt x="3065066" y="3154414"/>
                  <a:pt x="3065066" y="3154414"/>
                  <a:pt x="3065066" y="3108531"/>
                </a:cubicBezTo>
                <a:lnTo>
                  <a:pt x="3065098" y="3108531"/>
                </a:lnTo>
                <a:lnTo>
                  <a:pt x="3065098" y="3108528"/>
                </a:lnTo>
                <a:lnTo>
                  <a:pt x="3065098" y="3105391"/>
                </a:lnTo>
                <a:cubicBezTo>
                  <a:pt x="3065098" y="3103676"/>
                  <a:pt x="3065098" y="3101104"/>
                  <a:pt x="3065098" y="3097246"/>
                </a:cubicBezTo>
                <a:lnTo>
                  <a:pt x="3065098" y="3081388"/>
                </a:lnTo>
                <a:lnTo>
                  <a:pt x="3065066" y="3081388"/>
                </a:lnTo>
                <a:cubicBezTo>
                  <a:pt x="3065066" y="3081388"/>
                  <a:pt x="3065066" y="3081388"/>
                  <a:pt x="3065066" y="3035574"/>
                </a:cubicBezTo>
                <a:lnTo>
                  <a:pt x="3065098" y="3035574"/>
                </a:lnTo>
                <a:lnTo>
                  <a:pt x="3065098" y="3035572"/>
                </a:lnTo>
                <a:cubicBezTo>
                  <a:pt x="3065098" y="3035572"/>
                  <a:pt x="3065098" y="3035572"/>
                  <a:pt x="3177531" y="3035572"/>
                </a:cubicBezTo>
                <a:lnTo>
                  <a:pt x="3232896" y="3035572"/>
                </a:lnTo>
                <a:lnTo>
                  <a:pt x="3236004" y="3020303"/>
                </a:lnTo>
                <a:lnTo>
                  <a:pt x="3252598" y="2975501"/>
                </a:lnTo>
                <a:lnTo>
                  <a:pt x="3263525" y="2942132"/>
                </a:lnTo>
                <a:lnTo>
                  <a:pt x="3266370" y="2938321"/>
                </a:lnTo>
                <a:lnTo>
                  <a:pt x="3268299" y="2933115"/>
                </a:lnTo>
                <a:lnTo>
                  <a:pt x="3296802" y="2897562"/>
                </a:lnTo>
                <a:lnTo>
                  <a:pt x="3319180" y="2867590"/>
                </a:lnTo>
                <a:lnTo>
                  <a:pt x="3323712" y="2863997"/>
                </a:lnTo>
                <a:lnTo>
                  <a:pt x="3324197" y="2863393"/>
                </a:lnTo>
                <a:lnTo>
                  <a:pt x="3325509" y="2862572"/>
                </a:lnTo>
                <a:lnTo>
                  <a:pt x="3354767" y="2839375"/>
                </a:lnTo>
                <a:cubicBezTo>
                  <a:pt x="3367381" y="2831107"/>
                  <a:pt x="3380712" y="2824020"/>
                  <a:pt x="3394651" y="2818246"/>
                </a:cubicBezTo>
                <a:lnTo>
                  <a:pt x="3398079" y="2817202"/>
                </a:lnTo>
                <a:lnTo>
                  <a:pt x="3398161" y="2817150"/>
                </a:lnTo>
                <a:lnTo>
                  <a:pt x="3401255" y="2816234"/>
                </a:lnTo>
                <a:lnTo>
                  <a:pt x="3438177" y="2804991"/>
                </a:lnTo>
                <a:lnTo>
                  <a:pt x="3439784" y="2804832"/>
                </a:lnTo>
                <a:lnTo>
                  <a:pt x="3440188" y="2804713"/>
                </a:lnTo>
                <a:cubicBezTo>
                  <a:pt x="3454642" y="2801879"/>
                  <a:pt x="3469504" y="2800400"/>
                  <a:pt x="3484655" y="2800400"/>
                </a:cubicBezTo>
                <a:lnTo>
                  <a:pt x="3484655" y="2800401"/>
                </a:lnTo>
                <a:lnTo>
                  <a:pt x="3484691" y="2800398"/>
                </a:lnTo>
                <a:cubicBezTo>
                  <a:pt x="3609018" y="2800398"/>
                  <a:pt x="3714696" y="2901187"/>
                  <a:pt x="3733345" y="3035572"/>
                </a:cubicBezTo>
                <a:cubicBezTo>
                  <a:pt x="3733345" y="3035572"/>
                  <a:pt x="3733345" y="3035572"/>
                  <a:pt x="3847868" y="3035572"/>
                </a:cubicBezTo>
                <a:lnTo>
                  <a:pt x="3883174" y="3035572"/>
                </a:lnTo>
                <a:lnTo>
                  <a:pt x="3883174" y="2983115"/>
                </a:lnTo>
                <a:lnTo>
                  <a:pt x="3883174" y="2968827"/>
                </a:lnTo>
                <a:lnTo>
                  <a:pt x="3883174" y="2897387"/>
                </a:lnTo>
                <a:lnTo>
                  <a:pt x="3883174" y="2883099"/>
                </a:lnTo>
                <a:lnTo>
                  <a:pt x="3883174" y="2813247"/>
                </a:lnTo>
                <a:lnTo>
                  <a:pt x="3883174" y="2797371"/>
                </a:lnTo>
                <a:lnTo>
                  <a:pt x="3883174" y="2727519"/>
                </a:lnTo>
                <a:lnTo>
                  <a:pt x="3883174" y="2711643"/>
                </a:lnTo>
                <a:lnTo>
                  <a:pt x="3883174" y="2641791"/>
                </a:lnTo>
                <a:lnTo>
                  <a:pt x="3883174" y="2625915"/>
                </a:lnTo>
                <a:lnTo>
                  <a:pt x="3883174" y="2556063"/>
                </a:lnTo>
                <a:lnTo>
                  <a:pt x="3883174" y="2541775"/>
                </a:lnTo>
                <a:lnTo>
                  <a:pt x="3883196" y="2541775"/>
                </a:lnTo>
                <a:lnTo>
                  <a:pt x="3883196" y="2541774"/>
                </a:lnTo>
                <a:lnTo>
                  <a:pt x="3883174" y="2541774"/>
                </a:lnTo>
                <a:lnTo>
                  <a:pt x="3883174" y="2471922"/>
                </a:lnTo>
                <a:lnTo>
                  <a:pt x="3883174" y="2456046"/>
                </a:lnTo>
                <a:lnTo>
                  <a:pt x="3883174" y="2386194"/>
                </a:lnTo>
                <a:lnTo>
                  <a:pt x="3883174" y="2370318"/>
                </a:lnTo>
                <a:lnTo>
                  <a:pt x="3883174" y="2300466"/>
                </a:lnTo>
                <a:lnTo>
                  <a:pt x="3883174" y="2284590"/>
                </a:lnTo>
                <a:lnTo>
                  <a:pt x="3883174" y="2214738"/>
                </a:lnTo>
                <a:lnTo>
                  <a:pt x="3883174" y="2200450"/>
                </a:lnTo>
                <a:lnTo>
                  <a:pt x="3883174" y="2129010"/>
                </a:lnTo>
                <a:lnTo>
                  <a:pt x="3883174" y="2114722"/>
                </a:lnTo>
                <a:lnTo>
                  <a:pt x="3883196" y="2114722"/>
                </a:lnTo>
                <a:lnTo>
                  <a:pt x="3883196" y="2114721"/>
                </a:lnTo>
                <a:lnTo>
                  <a:pt x="3883174" y="2114721"/>
                </a:lnTo>
                <a:lnTo>
                  <a:pt x="3883174" y="2044870"/>
                </a:lnTo>
                <a:lnTo>
                  <a:pt x="3883174" y="2044869"/>
                </a:lnTo>
                <a:lnTo>
                  <a:pt x="3883174" y="2028994"/>
                </a:lnTo>
                <a:lnTo>
                  <a:pt x="3883196" y="2028994"/>
                </a:lnTo>
                <a:lnTo>
                  <a:pt x="3883196" y="2028993"/>
                </a:lnTo>
                <a:lnTo>
                  <a:pt x="3883174" y="2028993"/>
                </a:lnTo>
                <a:lnTo>
                  <a:pt x="3883174" y="1959142"/>
                </a:lnTo>
                <a:lnTo>
                  <a:pt x="3883174" y="1959141"/>
                </a:lnTo>
                <a:lnTo>
                  <a:pt x="3883174" y="1943266"/>
                </a:lnTo>
                <a:lnTo>
                  <a:pt x="3883174" y="1873414"/>
                </a:lnTo>
                <a:lnTo>
                  <a:pt x="3883174" y="1873413"/>
                </a:lnTo>
                <a:lnTo>
                  <a:pt x="3883174" y="1857538"/>
                </a:lnTo>
                <a:lnTo>
                  <a:pt x="3883174" y="1787685"/>
                </a:lnTo>
                <a:lnTo>
                  <a:pt x="3883174" y="1773397"/>
                </a:lnTo>
                <a:lnTo>
                  <a:pt x="3883174" y="1703545"/>
                </a:lnTo>
                <a:lnTo>
                  <a:pt x="3883174" y="1687669"/>
                </a:lnTo>
                <a:lnTo>
                  <a:pt x="3883174" y="1617817"/>
                </a:lnTo>
                <a:lnTo>
                  <a:pt x="3883174" y="1601941"/>
                </a:lnTo>
                <a:lnTo>
                  <a:pt x="3883174" y="1532089"/>
                </a:lnTo>
                <a:lnTo>
                  <a:pt x="3883174" y="1532088"/>
                </a:lnTo>
                <a:lnTo>
                  <a:pt x="3883174" y="1516213"/>
                </a:lnTo>
                <a:lnTo>
                  <a:pt x="3883174" y="1446361"/>
                </a:lnTo>
                <a:lnTo>
                  <a:pt x="3883174" y="1446360"/>
                </a:lnTo>
                <a:lnTo>
                  <a:pt x="3883174" y="1432073"/>
                </a:lnTo>
                <a:lnTo>
                  <a:pt x="3883196" y="1432073"/>
                </a:lnTo>
                <a:lnTo>
                  <a:pt x="3883196" y="1432072"/>
                </a:lnTo>
                <a:lnTo>
                  <a:pt x="3883174" y="1432072"/>
                </a:lnTo>
                <a:lnTo>
                  <a:pt x="3883174" y="1376508"/>
                </a:lnTo>
                <a:lnTo>
                  <a:pt x="3883174" y="1349520"/>
                </a:lnTo>
                <a:lnTo>
                  <a:pt x="3883196" y="1349520"/>
                </a:lnTo>
                <a:lnTo>
                  <a:pt x="3883196" y="1349421"/>
                </a:lnTo>
                <a:lnTo>
                  <a:pt x="3951218" y="1349421"/>
                </a:lnTo>
                <a:lnTo>
                  <a:pt x="3951218" y="1257441"/>
                </a:lnTo>
                <a:lnTo>
                  <a:pt x="3951218" y="1230453"/>
                </a:lnTo>
                <a:lnTo>
                  <a:pt x="3951239" y="1230453"/>
                </a:lnTo>
                <a:lnTo>
                  <a:pt x="3951239" y="1230359"/>
                </a:lnTo>
                <a:lnTo>
                  <a:pt x="4007942" y="1230359"/>
                </a:lnTo>
                <a:lnTo>
                  <a:pt x="4010692" y="1226414"/>
                </a:lnTo>
                <a:lnTo>
                  <a:pt x="4137527" y="1041534"/>
                </a:lnTo>
                <a:lnTo>
                  <a:pt x="4139543" y="1041534"/>
                </a:lnTo>
                <a:lnTo>
                  <a:pt x="4139543" y="1041533"/>
                </a:lnTo>
                <a:lnTo>
                  <a:pt x="4137527" y="1041533"/>
                </a:lnTo>
                <a:lnTo>
                  <a:pt x="4095405" y="1041533"/>
                </a:lnTo>
                <a:lnTo>
                  <a:pt x="4095405" y="992319"/>
                </a:lnTo>
                <a:lnTo>
                  <a:pt x="4095426" y="992319"/>
                </a:lnTo>
                <a:lnTo>
                  <a:pt x="4095426" y="992233"/>
                </a:lnTo>
                <a:lnTo>
                  <a:pt x="4178028" y="992233"/>
                </a:lnTo>
                <a:lnTo>
                  <a:pt x="4178028" y="990454"/>
                </a:lnTo>
                <a:cubicBezTo>
                  <a:pt x="4178028" y="984163"/>
                  <a:pt x="4178028" y="959000"/>
                  <a:pt x="4178028" y="858349"/>
                </a:cubicBezTo>
                <a:lnTo>
                  <a:pt x="4178051" y="858349"/>
                </a:lnTo>
                <a:lnTo>
                  <a:pt x="4178051" y="857377"/>
                </a:lnTo>
                <a:lnTo>
                  <a:pt x="4178029" y="857377"/>
                </a:lnTo>
                <a:lnTo>
                  <a:pt x="4153727" y="857377"/>
                </a:lnTo>
                <a:lnTo>
                  <a:pt x="4153727" y="836739"/>
                </a:lnTo>
                <a:lnTo>
                  <a:pt x="4153749" y="836739"/>
                </a:lnTo>
                <a:lnTo>
                  <a:pt x="4153749" y="836658"/>
                </a:lnTo>
                <a:lnTo>
                  <a:pt x="4178028" y="836658"/>
                </a:lnTo>
                <a:lnTo>
                  <a:pt x="4178028" y="834616"/>
                </a:lnTo>
                <a:cubicBezTo>
                  <a:pt x="4178028" y="827467"/>
                  <a:pt x="4178028" y="798873"/>
                  <a:pt x="4178028" y="684497"/>
                </a:cubicBezTo>
                <a:lnTo>
                  <a:pt x="4178051" y="684497"/>
                </a:lnTo>
                <a:lnTo>
                  <a:pt x="4178051" y="684333"/>
                </a:lnTo>
                <a:lnTo>
                  <a:pt x="4178029" y="684333"/>
                </a:lnTo>
                <a:lnTo>
                  <a:pt x="4153727" y="684333"/>
                </a:lnTo>
                <a:lnTo>
                  <a:pt x="4153727" y="663695"/>
                </a:lnTo>
                <a:lnTo>
                  <a:pt x="4153749" y="663695"/>
                </a:lnTo>
                <a:lnTo>
                  <a:pt x="4153749" y="663620"/>
                </a:lnTo>
                <a:lnTo>
                  <a:pt x="4178051" y="663620"/>
                </a:lnTo>
                <a:lnTo>
                  <a:pt x="4178051" y="663147"/>
                </a:lnTo>
                <a:lnTo>
                  <a:pt x="4178028" y="663147"/>
                </a:lnTo>
                <a:cubicBezTo>
                  <a:pt x="4178028" y="663147"/>
                  <a:pt x="4178028" y="663147"/>
                  <a:pt x="4178028" y="560982"/>
                </a:cubicBezTo>
                <a:lnTo>
                  <a:pt x="4178028" y="511290"/>
                </a:lnTo>
                <a:lnTo>
                  <a:pt x="4153727" y="511290"/>
                </a:lnTo>
                <a:lnTo>
                  <a:pt x="4153727" y="489064"/>
                </a:lnTo>
                <a:lnTo>
                  <a:pt x="4153749" y="489064"/>
                </a:lnTo>
                <a:lnTo>
                  <a:pt x="4153749" y="488994"/>
                </a:lnTo>
                <a:lnTo>
                  <a:pt x="4178028" y="488994"/>
                </a:lnTo>
                <a:lnTo>
                  <a:pt x="4178028" y="486864"/>
                </a:lnTo>
                <a:cubicBezTo>
                  <a:pt x="4178028" y="479573"/>
                  <a:pt x="4178028" y="450407"/>
                  <a:pt x="4178028" y="333743"/>
                </a:cubicBezTo>
                <a:lnTo>
                  <a:pt x="4178051" y="333743"/>
                </a:lnTo>
                <a:lnTo>
                  <a:pt x="4178051" y="333483"/>
                </a:lnTo>
                <a:lnTo>
                  <a:pt x="4178029" y="333483"/>
                </a:lnTo>
                <a:lnTo>
                  <a:pt x="4153727" y="333483"/>
                </a:lnTo>
                <a:lnTo>
                  <a:pt x="4153727" y="316020"/>
                </a:lnTo>
                <a:lnTo>
                  <a:pt x="4153749" y="316020"/>
                </a:lnTo>
                <a:lnTo>
                  <a:pt x="4153749" y="315956"/>
                </a:lnTo>
                <a:lnTo>
                  <a:pt x="4178051" y="315956"/>
                </a:lnTo>
                <a:lnTo>
                  <a:pt x="4178051" y="315443"/>
                </a:lnTo>
                <a:lnTo>
                  <a:pt x="4178028" y="315443"/>
                </a:lnTo>
                <a:cubicBezTo>
                  <a:pt x="4178028" y="315443"/>
                  <a:pt x="4178028" y="315443"/>
                  <a:pt x="4178028" y="233092"/>
                </a:cubicBezTo>
                <a:lnTo>
                  <a:pt x="4178051" y="233071"/>
                </a:lnTo>
                <a:lnTo>
                  <a:pt x="4178051" y="233031"/>
                </a:lnTo>
                <a:cubicBezTo>
                  <a:pt x="4178051" y="226931"/>
                  <a:pt x="4181291" y="223881"/>
                  <a:pt x="4187771" y="223881"/>
                </a:cubicBezTo>
                <a:close/>
                <a:moveTo>
                  <a:pt x="8553199" y="0"/>
                </a:moveTo>
                <a:lnTo>
                  <a:pt x="8580741" y="0"/>
                </a:lnTo>
                <a:lnTo>
                  <a:pt x="8580741" y="163512"/>
                </a:lnTo>
                <a:lnTo>
                  <a:pt x="8608282" y="163512"/>
                </a:lnTo>
                <a:lnTo>
                  <a:pt x="8608282" y="163513"/>
                </a:lnTo>
                <a:lnTo>
                  <a:pt x="8608282" y="290512"/>
                </a:lnTo>
                <a:lnTo>
                  <a:pt x="8608282" y="301625"/>
                </a:lnTo>
                <a:lnTo>
                  <a:pt x="8608282" y="427037"/>
                </a:lnTo>
                <a:lnTo>
                  <a:pt x="8634203" y="427037"/>
                </a:lnTo>
                <a:lnTo>
                  <a:pt x="8634203" y="549275"/>
                </a:lnTo>
                <a:lnTo>
                  <a:pt x="8634203" y="755650"/>
                </a:lnTo>
                <a:lnTo>
                  <a:pt x="8637443" y="755650"/>
                </a:lnTo>
                <a:lnTo>
                  <a:pt x="8655264" y="755650"/>
                </a:lnTo>
                <a:lnTo>
                  <a:pt x="8655265" y="755650"/>
                </a:lnTo>
                <a:lnTo>
                  <a:pt x="8655265" y="933450"/>
                </a:lnTo>
                <a:lnTo>
                  <a:pt x="8655265" y="1084262"/>
                </a:lnTo>
                <a:lnTo>
                  <a:pt x="8656884" y="1084262"/>
                </a:lnTo>
                <a:lnTo>
                  <a:pt x="8716827" y="1084262"/>
                </a:lnTo>
                <a:lnTo>
                  <a:pt x="8716827" y="1084263"/>
                </a:lnTo>
                <a:lnTo>
                  <a:pt x="8711967" y="1447800"/>
                </a:lnTo>
                <a:lnTo>
                  <a:pt x="8711967" y="1460500"/>
                </a:lnTo>
                <a:lnTo>
                  <a:pt x="8711967" y="1757362"/>
                </a:lnTo>
                <a:lnTo>
                  <a:pt x="8778390" y="1757362"/>
                </a:lnTo>
                <a:lnTo>
                  <a:pt x="8778390" y="2146891"/>
                </a:lnTo>
                <a:lnTo>
                  <a:pt x="8780899" y="2146891"/>
                </a:lnTo>
                <a:cubicBezTo>
                  <a:pt x="8790384" y="2146891"/>
                  <a:pt x="8828331" y="2146891"/>
                  <a:pt x="8980115" y="2146891"/>
                </a:cubicBezTo>
                <a:cubicBezTo>
                  <a:pt x="8980115" y="2146891"/>
                  <a:pt x="8980115" y="2146891"/>
                  <a:pt x="8980115" y="2586156"/>
                </a:cubicBezTo>
                <a:cubicBezTo>
                  <a:pt x="8980115" y="2586156"/>
                  <a:pt x="8980115" y="2586156"/>
                  <a:pt x="9033913" y="2586156"/>
                </a:cubicBezTo>
                <a:cubicBezTo>
                  <a:pt x="9033913" y="2586156"/>
                  <a:pt x="9033913" y="2586156"/>
                  <a:pt x="9033913" y="2960159"/>
                </a:cubicBezTo>
                <a:cubicBezTo>
                  <a:pt x="9033913" y="2960159"/>
                  <a:pt x="9033913" y="2960159"/>
                  <a:pt x="9005734" y="2960159"/>
                </a:cubicBezTo>
                <a:lnTo>
                  <a:pt x="9005734" y="2960611"/>
                </a:lnTo>
                <a:lnTo>
                  <a:pt x="9034385" y="2960611"/>
                </a:lnTo>
                <a:lnTo>
                  <a:pt x="9034385" y="1425611"/>
                </a:lnTo>
                <a:lnTo>
                  <a:pt x="9034496" y="1425611"/>
                </a:lnTo>
                <a:lnTo>
                  <a:pt x="9034496" y="1402557"/>
                </a:lnTo>
                <a:lnTo>
                  <a:pt x="9034385" y="1401799"/>
                </a:lnTo>
                <a:lnTo>
                  <a:pt x="9034496" y="1400931"/>
                </a:lnTo>
                <a:lnTo>
                  <a:pt x="9034496" y="1377994"/>
                </a:lnTo>
                <a:lnTo>
                  <a:pt x="9037436" y="1377994"/>
                </a:lnTo>
                <a:lnTo>
                  <a:pt x="9046280" y="1309006"/>
                </a:lnTo>
                <a:cubicBezTo>
                  <a:pt x="9069366" y="1222202"/>
                  <a:pt x="9123913" y="1156277"/>
                  <a:pt x="9190908" y="1137403"/>
                </a:cubicBezTo>
                <a:lnTo>
                  <a:pt x="9207733" y="1135068"/>
                </a:lnTo>
                <a:lnTo>
                  <a:pt x="9207733" y="893792"/>
                </a:lnTo>
                <a:lnTo>
                  <a:pt x="9251476" y="893792"/>
                </a:lnTo>
                <a:lnTo>
                  <a:pt x="9251476" y="1134843"/>
                </a:lnTo>
                <a:lnTo>
                  <a:pt x="9269921" y="1137403"/>
                </a:lnTo>
                <a:cubicBezTo>
                  <a:pt x="9336916" y="1156277"/>
                  <a:pt x="9391462" y="1222202"/>
                  <a:pt x="9414549" y="1309006"/>
                </a:cubicBezTo>
                <a:lnTo>
                  <a:pt x="9423392" y="1377994"/>
                </a:lnTo>
                <a:lnTo>
                  <a:pt x="9426562" y="1377994"/>
                </a:lnTo>
                <a:lnTo>
                  <a:pt x="9426562" y="1425620"/>
                </a:lnTo>
                <a:lnTo>
                  <a:pt x="9426444" y="1425620"/>
                </a:lnTo>
                <a:lnTo>
                  <a:pt x="9426444" y="2312557"/>
                </a:lnTo>
                <a:lnTo>
                  <a:pt x="9427505" y="2312557"/>
                </a:lnTo>
                <a:cubicBezTo>
                  <a:pt x="9432428" y="2312557"/>
                  <a:pt x="9452122" y="2312557"/>
                  <a:pt x="9530896" y="2312557"/>
                </a:cubicBezTo>
                <a:cubicBezTo>
                  <a:pt x="9530896" y="2312557"/>
                  <a:pt x="9530896" y="2312557"/>
                  <a:pt x="9530896" y="2960159"/>
                </a:cubicBezTo>
                <a:cubicBezTo>
                  <a:pt x="9530896" y="2960159"/>
                  <a:pt x="9530896" y="2960159"/>
                  <a:pt x="9486586" y="2960159"/>
                </a:cubicBezTo>
                <a:lnTo>
                  <a:pt x="9426444" y="2960159"/>
                </a:lnTo>
                <a:lnTo>
                  <a:pt x="9426444" y="2960611"/>
                </a:lnTo>
                <a:lnTo>
                  <a:pt x="9531754" y="2960611"/>
                </a:lnTo>
                <a:lnTo>
                  <a:pt x="9531754" y="2932037"/>
                </a:lnTo>
                <a:lnTo>
                  <a:pt x="9531754" y="2909812"/>
                </a:lnTo>
                <a:lnTo>
                  <a:pt x="9531754" y="2874887"/>
                </a:lnTo>
                <a:lnTo>
                  <a:pt x="9531754" y="2854250"/>
                </a:lnTo>
                <a:lnTo>
                  <a:pt x="9531754" y="2817738"/>
                </a:lnTo>
                <a:lnTo>
                  <a:pt x="9531754" y="2797101"/>
                </a:lnTo>
                <a:lnTo>
                  <a:pt x="9531754" y="2759002"/>
                </a:lnTo>
                <a:lnTo>
                  <a:pt x="9531754" y="2739952"/>
                </a:lnTo>
                <a:lnTo>
                  <a:pt x="9531754" y="2701853"/>
                </a:lnTo>
                <a:lnTo>
                  <a:pt x="9531754" y="2681216"/>
                </a:lnTo>
                <a:lnTo>
                  <a:pt x="9531754" y="2643117"/>
                </a:lnTo>
                <a:lnTo>
                  <a:pt x="9531754" y="2624067"/>
                </a:lnTo>
                <a:lnTo>
                  <a:pt x="9531754" y="2585967"/>
                </a:lnTo>
                <a:lnTo>
                  <a:pt x="9531754" y="2565330"/>
                </a:lnTo>
                <a:lnTo>
                  <a:pt x="9531754" y="2528818"/>
                </a:lnTo>
                <a:lnTo>
                  <a:pt x="9531754" y="2508181"/>
                </a:lnTo>
                <a:lnTo>
                  <a:pt x="9531754" y="2470082"/>
                </a:lnTo>
                <a:lnTo>
                  <a:pt x="9531754" y="2451032"/>
                </a:lnTo>
                <a:lnTo>
                  <a:pt x="9531754" y="2412933"/>
                </a:lnTo>
                <a:lnTo>
                  <a:pt x="9531754" y="2392296"/>
                </a:lnTo>
                <a:lnTo>
                  <a:pt x="9531754" y="2355784"/>
                </a:lnTo>
                <a:lnTo>
                  <a:pt x="9531754" y="2335147"/>
                </a:lnTo>
                <a:lnTo>
                  <a:pt x="9531754" y="2297047"/>
                </a:lnTo>
                <a:lnTo>
                  <a:pt x="9531754" y="2276410"/>
                </a:lnTo>
                <a:lnTo>
                  <a:pt x="9531754" y="2239898"/>
                </a:lnTo>
                <a:lnTo>
                  <a:pt x="9531754" y="2219261"/>
                </a:lnTo>
                <a:lnTo>
                  <a:pt x="9531754" y="2184337"/>
                </a:lnTo>
                <a:lnTo>
                  <a:pt x="9531754" y="2162112"/>
                </a:lnTo>
                <a:lnTo>
                  <a:pt x="9531754" y="2127188"/>
                </a:lnTo>
                <a:lnTo>
                  <a:pt x="9531754" y="2103376"/>
                </a:lnTo>
                <a:lnTo>
                  <a:pt x="9531754" y="2041464"/>
                </a:lnTo>
                <a:lnTo>
                  <a:pt x="9586837" y="2041464"/>
                </a:lnTo>
                <a:lnTo>
                  <a:pt x="9586837" y="2003544"/>
                </a:lnTo>
                <a:lnTo>
                  <a:pt x="9585197" y="2003544"/>
                </a:lnTo>
                <a:cubicBezTo>
                  <a:pt x="9585197" y="2003544"/>
                  <a:pt x="9585197" y="2003544"/>
                  <a:pt x="9554435" y="1965981"/>
                </a:cubicBezTo>
                <a:cubicBezTo>
                  <a:pt x="9554435" y="1965981"/>
                  <a:pt x="9654409" y="1895864"/>
                  <a:pt x="9659536" y="1838268"/>
                </a:cubicBezTo>
                <a:cubicBezTo>
                  <a:pt x="9676839" y="1838268"/>
                  <a:pt x="9711444" y="1838268"/>
                  <a:pt x="9735237" y="1838268"/>
                </a:cubicBezTo>
                <a:lnTo>
                  <a:pt x="9747225" y="1838268"/>
                </a:lnTo>
                <a:lnTo>
                  <a:pt x="9747225" y="1704920"/>
                </a:lnTo>
                <a:lnTo>
                  <a:pt x="9765046" y="1704920"/>
                </a:lnTo>
                <a:lnTo>
                  <a:pt x="9765046" y="1838268"/>
                </a:lnTo>
                <a:lnTo>
                  <a:pt x="9779736" y="1838268"/>
                </a:lnTo>
                <a:cubicBezTo>
                  <a:pt x="9803888" y="1838268"/>
                  <a:pt x="9837053" y="1838268"/>
                  <a:pt x="9854356" y="1838268"/>
                </a:cubicBezTo>
                <a:cubicBezTo>
                  <a:pt x="9859483" y="1895864"/>
                  <a:pt x="9959456" y="1965981"/>
                  <a:pt x="9959456" y="1965981"/>
                </a:cubicBezTo>
                <a:cubicBezTo>
                  <a:pt x="9959456" y="1965981"/>
                  <a:pt x="9959456" y="1965981"/>
                  <a:pt x="9928695" y="2003544"/>
                </a:cubicBezTo>
                <a:lnTo>
                  <a:pt x="9928674" y="2003544"/>
                </a:lnTo>
                <a:lnTo>
                  <a:pt x="9928674" y="2041464"/>
                </a:lnTo>
                <a:lnTo>
                  <a:pt x="10027499" y="2041464"/>
                </a:lnTo>
                <a:lnTo>
                  <a:pt x="10027499" y="2103376"/>
                </a:lnTo>
                <a:lnTo>
                  <a:pt x="10027499" y="2127188"/>
                </a:lnTo>
                <a:lnTo>
                  <a:pt x="10027499" y="2162112"/>
                </a:lnTo>
                <a:lnTo>
                  <a:pt x="10027499" y="2184337"/>
                </a:lnTo>
                <a:lnTo>
                  <a:pt x="10027499" y="2219261"/>
                </a:lnTo>
                <a:lnTo>
                  <a:pt x="10027499" y="2239898"/>
                </a:lnTo>
                <a:lnTo>
                  <a:pt x="10027499" y="2276410"/>
                </a:lnTo>
                <a:lnTo>
                  <a:pt x="10027499" y="2297047"/>
                </a:lnTo>
                <a:lnTo>
                  <a:pt x="10027499" y="2335147"/>
                </a:lnTo>
                <a:lnTo>
                  <a:pt x="10027499" y="2355784"/>
                </a:lnTo>
                <a:lnTo>
                  <a:pt x="10027499" y="2392296"/>
                </a:lnTo>
                <a:lnTo>
                  <a:pt x="10027499" y="2412933"/>
                </a:lnTo>
                <a:lnTo>
                  <a:pt x="10027499" y="2451032"/>
                </a:lnTo>
                <a:lnTo>
                  <a:pt x="10027499" y="2470082"/>
                </a:lnTo>
                <a:lnTo>
                  <a:pt x="10027499" y="2508181"/>
                </a:lnTo>
                <a:lnTo>
                  <a:pt x="10027499" y="2528818"/>
                </a:lnTo>
                <a:lnTo>
                  <a:pt x="10027499" y="2565330"/>
                </a:lnTo>
                <a:lnTo>
                  <a:pt x="10027499" y="2578029"/>
                </a:lnTo>
                <a:lnTo>
                  <a:pt x="10027499" y="2585967"/>
                </a:lnTo>
                <a:lnTo>
                  <a:pt x="10027499" y="2624067"/>
                </a:lnTo>
                <a:lnTo>
                  <a:pt x="10027499" y="2643117"/>
                </a:lnTo>
                <a:lnTo>
                  <a:pt x="10027499" y="2681216"/>
                </a:lnTo>
                <a:lnTo>
                  <a:pt x="10027499" y="2701853"/>
                </a:lnTo>
                <a:lnTo>
                  <a:pt x="10027499" y="2739952"/>
                </a:lnTo>
                <a:lnTo>
                  <a:pt x="10027499" y="2759002"/>
                </a:lnTo>
                <a:lnTo>
                  <a:pt x="10027499" y="2797101"/>
                </a:lnTo>
                <a:lnTo>
                  <a:pt x="10027499" y="2817738"/>
                </a:lnTo>
                <a:lnTo>
                  <a:pt x="10027499" y="2854250"/>
                </a:lnTo>
                <a:lnTo>
                  <a:pt x="10027499" y="2874887"/>
                </a:lnTo>
                <a:lnTo>
                  <a:pt x="10027499" y="2909812"/>
                </a:lnTo>
                <a:lnTo>
                  <a:pt x="10027499" y="2932037"/>
                </a:lnTo>
                <a:lnTo>
                  <a:pt x="10027499" y="2966961"/>
                </a:lnTo>
                <a:lnTo>
                  <a:pt x="10027499" y="2990773"/>
                </a:lnTo>
                <a:lnTo>
                  <a:pt x="10027499" y="3025698"/>
                </a:lnTo>
                <a:lnTo>
                  <a:pt x="10027499" y="3047923"/>
                </a:lnTo>
                <a:lnTo>
                  <a:pt x="10027499" y="3082847"/>
                </a:lnTo>
                <a:lnTo>
                  <a:pt x="10027499" y="3103484"/>
                </a:lnTo>
                <a:lnTo>
                  <a:pt x="10027499" y="3141583"/>
                </a:lnTo>
                <a:lnTo>
                  <a:pt x="10027499" y="3160633"/>
                </a:lnTo>
                <a:lnTo>
                  <a:pt x="10027499" y="3198732"/>
                </a:lnTo>
                <a:lnTo>
                  <a:pt x="10027499" y="3219369"/>
                </a:lnTo>
                <a:lnTo>
                  <a:pt x="10027499" y="3255881"/>
                </a:lnTo>
                <a:lnTo>
                  <a:pt x="10027499" y="3276518"/>
                </a:lnTo>
                <a:lnTo>
                  <a:pt x="10027499" y="3314618"/>
                </a:lnTo>
                <a:lnTo>
                  <a:pt x="10027499" y="3333668"/>
                </a:lnTo>
                <a:lnTo>
                  <a:pt x="10027499" y="3371767"/>
                </a:lnTo>
                <a:lnTo>
                  <a:pt x="10027499" y="3392404"/>
                </a:lnTo>
                <a:lnTo>
                  <a:pt x="10027499" y="3430503"/>
                </a:lnTo>
                <a:lnTo>
                  <a:pt x="10027499" y="3449553"/>
                </a:lnTo>
                <a:lnTo>
                  <a:pt x="10027499" y="3487652"/>
                </a:lnTo>
                <a:lnTo>
                  <a:pt x="10027499" y="3508289"/>
                </a:lnTo>
                <a:lnTo>
                  <a:pt x="10027499" y="3544801"/>
                </a:lnTo>
                <a:lnTo>
                  <a:pt x="10027499" y="3565438"/>
                </a:lnTo>
                <a:lnTo>
                  <a:pt x="10027499" y="3603538"/>
                </a:lnTo>
                <a:lnTo>
                  <a:pt x="10027499" y="3622588"/>
                </a:lnTo>
                <a:lnTo>
                  <a:pt x="10027499" y="3660687"/>
                </a:lnTo>
                <a:lnTo>
                  <a:pt x="10027499" y="3681324"/>
                </a:lnTo>
                <a:lnTo>
                  <a:pt x="10027499" y="3717836"/>
                </a:lnTo>
                <a:lnTo>
                  <a:pt x="10027499" y="3722511"/>
                </a:lnTo>
                <a:lnTo>
                  <a:pt x="6016174" y="3722511"/>
                </a:lnTo>
                <a:lnTo>
                  <a:pt x="6016174" y="1812966"/>
                </a:lnTo>
                <a:lnTo>
                  <a:pt x="6121479" y="1812966"/>
                </a:lnTo>
                <a:cubicBezTo>
                  <a:pt x="6121479" y="1812966"/>
                  <a:pt x="6563841" y="2161832"/>
                  <a:pt x="6856349" y="2812955"/>
                </a:cubicBezTo>
                <a:lnTo>
                  <a:pt x="6914185" y="2953310"/>
                </a:lnTo>
                <a:lnTo>
                  <a:pt x="6910206" y="2942588"/>
                </a:lnTo>
                <a:cubicBezTo>
                  <a:pt x="6910206" y="2942588"/>
                  <a:pt x="6910206" y="2942588"/>
                  <a:pt x="6974250" y="2942588"/>
                </a:cubicBezTo>
                <a:cubicBezTo>
                  <a:pt x="6974250" y="2942588"/>
                  <a:pt x="6974250" y="2942588"/>
                  <a:pt x="6974250" y="2623807"/>
                </a:cubicBezTo>
                <a:cubicBezTo>
                  <a:pt x="6974250" y="2623807"/>
                  <a:pt x="6974250" y="2623807"/>
                  <a:pt x="6943508" y="2623807"/>
                </a:cubicBezTo>
                <a:cubicBezTo>
                  <a:pt x="6943508" y="2623807"/>
                  <a:pt x="6943508" y="2623807"/>
                  <a:pt x="6943508" y="2533444"/>
                </a:cubicBezTo>
                <a:cubicBezTo>
                  <a:pt x="6943508" y="2533444"/>
                  <a:pt x="6943508" y="2533444"/>
                  <a:pt x="7060210" y="2533444"/>
                </a:cubicBezTo>
                <a:lnTo>
                  <a:pt x="7117697" y="2533444"/>
                </a:lnTo>
                <a:lnTo>
                  <a:pt x="7121840" y="2524813"/>
                </a:lnTo>
                <a:cubicBezTo>
                  <a:pt x="7185506" y="2400174"/>
                  <a:pt x="7246723" y="2318104"/>
                  <a:pt x="7261033" y="2299535"/>
                </a:cubicBezTo>
                <a:lnTo>
                  <a:pt x="7263816" y="2295970"/>
                </a:lnTo>
                <a:lnTo>
                  <a:pt x="7263790" y="2295525"/>
                </a:lnTo>
                <a:lnTo>
                  <a:pt x="7263973" y="2295769"/>
                </a:lnTo>
                <a:lnTo>
                  <a:pt x="7264164" y="2295525"/>
                </a:lnTo>
                <a:lnTo>
                  <a:pt x="7264232" y="2296117"/>
                </a:lnTo>
                <a:lnTo>
                  <a:pt x="7267234" y="2300132"/>
                </a:lnTo>
                <a:cubicBezTo>
                  <a:pt x="7287418" y="2327739"/>
                  <a:pt x="7391912" y="2479106"/>
                  <a:pt x="7463453" y="2745744"/>
                </a:cubicBezTo>
                <a:lnTo>
                  <a:pt x="7477245" y="2802923"/>
                </a:lnTo>
                <a:lnTo>
                  <a:pt x="7473795" y="2784453"/>
                </a:lnTo>
                <a:cubicBezTo>
                  <a:pt x="7481480" y="2799513"/>
                  <a:pt x="7484042" y="2809554"/>
                  <a:pt x="7484042" y="2809554"/>
                </a:cubicBezTo>
                <a:cubicBezTo>
                  <a:pt x="7484042" y="2809554"/>
                  <a:pt x="7514784" y="2716681"/>
                  <a:pt x="7558334" y="2671499"/>
                </a:cubicBezTo>
                <a:cubicBezTo>
                  <a:pt x="7558334" y="2671499"/>
                  <a:pt x="7558334" y="2671499"/>
                  <a:pt x="7558334" y="3283700"/>
                </a:cubicBezTo>
                <a:lnTo>
                  <a:pt x="7558334" y="3413966"/>
                </a:lnTo>
                <a:lnTo>
                  <a:pt x="7558576" y="3414612"/>
                </a:lnTo>
                <a:lnTo>
                  <a:pt x="7558576" y="1941565"/>
                </a:lnTo>
                <a:lnTo>
                  <a:pt x="7642822" y="1941565"/>
                </a:lnTo>
                <a:lnTo>
                  <a:pt x="7642822" y="1544684"/>
                </a:lnTo>
                <a:lnTo>
                  <a:pt x="7644279" y="1544684"/>
                </a:lnTo>
                <a:lnTo>
                  <a:pt x="7642728" y="1544514"/>
                </a:lnTo>
                <a:cubicBezTo>
                  <a:pt x="7642728" y="1544514"/>
                  <a:pt x="7678527" y="1481651"/>
                  <a:pt x="7704100" y="1406216"/>
                </a:cubicBezTo>
                <a:cubicBezTo>
                  <a:pt x="7729672" y="1328266"/>
                  <a:pt x="7719443" y="1217627"/>
                  <a:pt x="7719443" y="1217627"/>
                </a:cubicBezTo>
                <a:cubicBezTo>
                  <a:pt x="7719443" y="1217627"/>
                  <a:pt x="7719443" y="1217627"/>
                  <a:pt x="7757800" y="1217627"/>
                </a:cubicBezTo>
                <a:cubicBezTo>
                  <a:pt x="7757800" y="1217627"/>
                  <a:pt x="7757800" y="1217627"/>
                  <a:pt x="7788486" y="1217627"/>
                </a:cubicBezTo>
                <a:cubicBezTo>
                  <a:pt x="7788486" y="1217627"/>
                  <a:pt x="7788486" y="1217627"/>
                  <a:pt x="7826845" y="1217627"/>
                </a:cubicBezTo>
                <a:cubicBezTo>
                  <a:pt x="7826845" y="1217627"/>
                  <a:pt x="7819173" y="1328266"/>
                  <a:pt x="7844745" y="1406216"/>
                </a:cubicBezTo>
                <a:cubicBezTo>
                  <a:pt x="7870317" y="1481651"/>
                  <a:pt x="7903560" y="1544514"/>
                  <a:pt x="7903560" y="1544514"/>
                </a:cubicBezTo>
                <a:lnTo>
                  <a:pt x="7902009" y="1544684"/>
                </a:lnTo>
                <a:lnTo>
                  <a:pt x="7903560" y="1544684"/>
                </a:lnTo>
                <a:lnTo>
                  <a:pt x="7903560" y="1544654"/>
                </a:lnTo>
                <a:lnTo>
                  <a:pt x="7989425" y="1544654"/>
                </a:lnTo>
                <a:lnTo>
                  <a:pt x="7989425" y="1589104"/>
                </a:lnTo>
                <a:lnTo>
                  <a:pt x="7989425" y="1592279"/>
                </a:lnTo>
                <a:lnTo>
                  <a:pt x="7989425" y="1635142"/>
                </a:lnTo>
                <a:lnTo>
                  <a:pt x="7989425" y="1636729"/>
                </a:lnTo>
                <a:lnTo>
                  <a:pt x="7989425" y="1679592"/>
                </a:lnTo>
                <a:lnTo>
                  <a:pt x="7989425" y="1682767"/>
                </a:lnTo>
                <a:lnTo>
                  <a:pt x="7989425" y="1724042"/>
                </a:lnTo>
                <a:lnTo>
                  <a:pt x="7989425" y="1727217"/>
                </a:lnTo>
                <a:lnTo>
                  <a:pt x="7989425" y="1770080"/>
                </a:lnTo>
                <a:lnTo>
                  <a:pt x="7989425" y="1773255"/>
                </a:lnTo>
                <a:lnTo>
                  <a:pt x="7989425" y="1814530"/>
                </a:lnTo>
                <a:lnTo>
                  <a:pt x="7989425" y="1817705"/>
                </a:lnTo>
                <a:lnTo>
                  <a:pt x="7989425" y="1860568"/>
                </a:lnTo>
                <a:lnTo>
                  <a:pt x="7989425" y="1862155"/>
                </a:lnTo>
                <a:lnTo>
                  <a:pt x="7989425" y="1903431"/>
                </a:lnTo>
                <a:lnTo>
                  <a:pt x="7989425" y="1905018"/>
                </a:lnTo>
                <a:lnTo>
                  <a:pt x="7989425" y="1951056"/>
                </a:lnTo>
                <a:lnTo>
                  <a:pt x="7903660" y="1951056"/>
                </a:lnTo>
                <a:lnTo>
                  <a:pt x="7903660" y="1951090"/>
                </a:lnTo>
                <a:lnTo>
                  <a:pt x="7989526" y="1951090"/>
                </a:lnTo>
                <a:lnTo>
                  <a:pt x="7989526" y="2437482"/>
                </a:lnTo>
                <a:lnTo>
                  <a:pt x="8028419" y="2409823"/>
                </a:lnTo>
                <a:cubicBezTo>
                  <a:pt x="8043148" y="2402292"/>
                  <a:pt x="8059160" y="2396645"/>
                  <a:pt x="8075811" y="2392880"/>
                </a:cubicBezTo>
                <a:cubicBezTo>
                  <a:pt x="8075811" y="2392880"/>
                  <a:pt x="8075811" y="2392880"/>
                  <a:pt x="8075811" y="2199603"/>
                </a:cubicBezTo>
                <a:cubicBezTo>
                  <a:pt x="8075811" y="2199603"/>
                  <a:pt x="8075811" y="2199603"/>
                  <a:pt x="8147541" y="2199603"/>
                </a:cubicBezTo>
                <a:cubicBezTo>
                  <a:pt x="8147541" y="2199603"/>
                  <a:pt x="8147541" y="2199603"/>
                  <a:pt x="8147541" y="2392880"/>
                </a:cubicBezTo>
                <a:cubicBezTo>
                  <a:pt x="8173158" y="2397900"/>
                  <a:pt x="8198776" y="2410450"/>
                  <a:pt x="8221832" y="2425511"/>
                </a:cubicBezTo>
                <a:cubicBezTo>
                  <a:pt x="8221832" y="2425511"/>
                  <a:pt x="8221832" y="2425511"/>
                  <a:pt x="8221832" y="2596196"/>
                </a:cubicBezTo>
                <a:cubicBezTo>
                  <a:pt x="8221832" y="2596196"/>
                  <a:pt x="8221832" y="2596196"/>
                  <a:pt x="8221832" y="2656439"/>
                </a:cubicBezTo>
                <a:cubicBezTo>
                  <a:pt x="8221832" y="2656439"/>
                  <a:pt x="8221832" y="2656439"/>
                  <a:pt x="8221832" y="2701620"/>
                </a:cubicBezTo>
                <a:cubicBezTo>
                  <a:pt x="8198776" y="2719191"/>
                  <a:pt x="8173158" y="2729231"/>
                  <a:pt x="8147541" y="2736761"/>
                </a:cubicBezTo>
                <a:cubicBezTo>
                  <a:pt x="8147541" y="2736761"/>
                  <a:pt x="8147541" y="2736761"/>
                  <a:pt x="8147541" y="2844695"/>
                </a:cubicBezTo>
                <a:cubicBezTo>
                  <a:pt x="8147541" y="2844695"/>
                  <a:pt x="8147541" y="2844695"/>
                  <a:pt x="8221832" y="2844695"/>
                </a:cubicBezTo>
                <a:cubicBezTo>
                  <a:pt x="8221832" y="2844695"/>
                  <a:pt x="8221832" y="2844695"/>
                  <a:pt x="8221832" y="2977730"/>
                </a:cubicBezTo>
                <a:cubicBezTo>
                  <a:pt x="8221832" y="2977730"/>
                  <a:pt x="8221832" y="2977730"/>
                  <a:pt x="8196215" y="2977730"/>
                </a:cubicBezTo>
                <a:cubicBezTo>
                  <a:pt x="8196215" y="2977730"/>
                  <a:pt x="8196215" y="2977730"/>
                  <a:pt x="8162911" y="2977730"/>
                </a:cubicBezTo>
                <a:cubicBezTo>
                  <a:pt x="8162911" y="2977730"/>
                  <a:pt x="8162911" y="2977730"/>
                  <a:pt x="8137294" y="2977730"/>
                </a:cubicBezTo>
                <a:cubicBezTo>
                  <a:pt x="8137294" y="2977730"/>
                  <a:pt x="8137294" y="2977730"/>
                  <a:pt x="8119361" y="2977730"/>
                </a:cubicBezTo>
                <a:lnTo>
                  <a:pt x="8119361" y="2978150"/>
                </a:lnTo>
                <a:lnTo>
                  <a:pt x="8136840" y="2978150"/>
                </a:lnTo>
                <a:lnTo>
                  <a:pt x="8162762" y="2978150"/>
                </a:lnTo>
                <a:lnTo>
                  <a:pt x="8222704" y="2978150"/>
                </a:lnTo>
                <a:lnTo>
                  <a:pt x="8222704" y="2655887"/>
                </a:lnTo>
                <a:lnTo>
                  <a:pt x="8222704" y="2595562"/>
                </a:lnTo>
                <a:lnTo>
                  <a:pt x="8222704" y="2205037"/>
                </a:lnTo>
                <a:lnTo>
                  <a:pt x="8316668" y="2205037"/>
                </a:lnTo>
                <a:lnTo>
                  <a:pt x="8316668" y="1817687"/>
                </a:lnTo>
                <a:lnTo>
                  <a:pt x="8316668" y="1757362"/>
                </a:lnTo>
                <a:lnTo>
                  <a:pt x="8316668" y="1412875"/>
                </a:lnTo>
                <a:lnTo>
                  <a:pt x="8391192" y="1412875"/>
                </a:lnTo>
                <a:lnTo>
                  <a:pt x="8399292" y="1412875"/>
                </a:lnTo>
                <a:lnTo>
                  <a:pt x="8399292" y="1084262"/>
                </a:lnTo>
                <a:lnTo>
                  <a:pt x="8399292" y="933450"/>
                </a:lnTo>
                <a:lnTo>
                  <a:pt x="8423593" y="933450"/>
                </a:lnTo>
                <a:lnTo>
                  <a:pt x="8457615" y="933450"/>
                </a:lnTo>
                <a:lnTo>
                  <a:pt x="8470576" y="933450"/>
                </a:lnTo>
                <a:lnTo>
                  <a:pt x="8470576" y="755650"/>
                </a:lnTo>
                <a:lnTo>
                  <a:pt x="8470576" y="549275"/>
                </a:lnTo>
                <a:lnTo>
                  <a:pt x="8485156" y="549275"/>
                </a:lnTo>
                <a:lnTo>
                  <a:pt x="8514318" y="549275"/>
                </a:lnTo>
                <a:lnTo>
                  <a:pt x="8514318" y="471487"/>
                </a:lnTo>
                <a:lnTo>
                  <a:pt x="8514318" y="427037"/>
                </a:lnTo>
                <a:lnTo>
                  <a:pt x="8514318" y="290512"/>
                </a:lnTo>
                <a:lnTo>
                  <a:pt x="8553199" y="290512"/>
                </a:lnTo>
                <a:lnTo>
                  <a:pt x="8553199" y="163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sz="1115"/>
          </a:p>
        </p:txBody>
      </p:sp>
      <p:sp>
        <p:nvSpPr>
          <p:cNvPr id="8" name="矩形 7"/>
          <p:cNvSpPr/>
          <p:nvPr/>
        </p:nvSpPr>
        <p:spPr>
          <a:xfrm>
            <a:off x="2399757" y="2647587"/>
            <a:ext cx="5159918" cy="3852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9" name="矩形 8"/>
          <p:cNvSpPr/>
          <p:nvPr/>
        </p:nvSpPr>
        <p:spPr>
          <a:xfrm>
            <a:off x="1610861" y="2647586"/>
            <a:ext cx="751134" cy="1888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 dirty="0"/>
          </a:p>
        </p:txBody>
      </p:sp>
      <p:sp>
        <p:nvSpPr>
          <p:cNvPr id="10" name="矩形 9"/>
          <p:cNvSpPr/>
          <p:nvPr/>
        </p:nvSpPr>
        <p:spPr>
          <a:xfrm>
            <a:off x="1603007" y="4611105"/>
            <a:ext cx="761353" cy="1888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1" name="矩形 10"/>
          <p:cNvSpPr/>
          <p:nvPr/>
        </p:nvSpPr>
        <p:spPr>
          <a:xfrm>
            <a:off x="823301" y="2647586"/>
            <a:ext cx="751134" cy="1888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2" name="矩形 11"/>
          <p:cNvSpPr/>
          <p:nvPr/>
        </p:nvSpPr>
        <p:spPr>
          <a:xfrm>
            <a:off x="1180451" y="6418541"/>
            <a:ext cx="387159" cy="970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3" name="矩形 12"/>
          <p:cNvSpPr/>
          <p:nvPr/>
        </p:nvSpPr>
        <p:spPr>
          <a:xfrm>
            <a:off x="1575485" y="7397174"/>
            <a:ext cx="239381" cy="601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4" name="矩形 13"/>
          <p:cNvSpPr/>
          <p:nvPr/>
        </p:nvSpPr>
        <p:spPr>
          <a:xfrm>
            <a:off x="823301" y="5524170"/>
            <a:ext cx="357150" cy="89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5" name="矩形 14"/>
          <p:cNvSpPr/>
          <p:nvPr/>
        </p:nvSpPr>
        <p:spPr>
          <a:xfrm>
            <a:off x="435474" y="1687353"/>
            <a:ext cx="387159" cy="970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6" name="矩形 15"/>
          <p:cNvSpPr/>
          <p:nvPr/>
        </p:nvSpPr>
        <p:spPr>
          <a:xfrm>
            <a:off x="822634" y="1102030"/>
            <a:ext cx="239381" cy="601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7" name="fast-forward_275207"/>
          <p:cNvSpPr>
            <a:spLocks noChangeAspect="1"/>
          </p:cNvSpPr>
          <p:nvPr/>
        </p:nvSpPr>
        <p:spPr bwMode="auto">
          <a:xfrm>
            <a:off x="1797411" y="3338771"/>
            <a:ext cx="378036" cy="506244"/>
          </a:xfrm>
          <a:custGeom>
            <a:avLst/>
            <a:gdLst>
              <a:gd name="connsiteX0" fmla="*/ 293671 w 607609"/>
              <a:gd name="connsiteY0" fmla="*/ 0 h 323613"/>
              <a:gd name="connsiteX1" fmla="*/ 455681 w 607609"/>
              <a:gd name="connsiteY1" fmla="*/ 0 h 323613"/>
              <a:gd name="connsiteX2" fmla="*/ 463069 w 607609"/>
              <a:gd name="connsiteY2" fmla="*/ 3200 h 323613"/>
              <a:gd name="connsiteX3" fmla="*/ 604872 w 607609"/>
              <a:gd name="connsiteY3" fmla="*/ 154918 h 323613"/>
              <a:gd name="connsiteX4" fmla="*/ 604872 w 607609"/>
              <a:gd name="connsiteY4" fmla="*/ 168695 h 323613"/>
              <a:gd name="connsiteX5" fmla="*/ 463069 w 607609"/>
              <a:gd name="connsiteY5" fmla="*/ 320413 h 323613"/>
              <a:gd name="connsiteX6" fmla="*/ 455681 w 607609"/>
              <a:gd name="connsiteY6" fmla="*/ 323613 h 323613"/>
              <a:gd name="connsiteX7" fmla="*/ 293671 w 607609"/>
              <a:gd name="connsiteY7" fmla="*/ 323613 h 323613"/>
              <a:gd name="connsiteX8" fmla="*/ 284324 w 607609"/>
              <a:gd name="connsiteY8" fmla="*/ 317391 h 323613"/>
              <a:gd name="connsiteX9" fmla="*/ 286461 w 607609"/>
              <a:gd name="connsiteY9" fmla="*/ 306370 h 323613"/>
              <a:gd name="connsiteX10" fmla="*/ 431201 w 607609"/>
              <a:gd name="connsiteY10" fmla="*/ 161762 h 323613"/>
              <a:gd name="connsiteX11" fmla="*/ 286461 w 607609"/>
              <a:gd name="connsiteY11" fmla="*/ 17243 h 323613"/>
              <a:gd name="connsiteX12" fmla="*/ 284324 w 607609"/>
              <a:gd name="connsiteY12" fmla="*/ 6222 h 323613"/>
              <a:gd name="connsiteX13" fmla="*/ 293671 w 607609"/>
              <a:gd name="connsiteY13" fmla="*/ 0 h 323613"/>
              <a:gd name="connsiteX14" fmla="*/ 10137 w 607609"/>
              <a:gd name="connsiteY14" fmla="*/ 0 h 323613"/>
              <a:gd name="connsiteX15" fmla="*/ 172112 w 607609"/>
              <a:gd name="connsiteY15" fmla="*/ 0 h 323613"/>
              <a:gd name="connsiteX16" fmla="*/ 179499 w 607609"/>
              <a:gd name="connsiteY16" fmla="*/ 3200 h 323613"/>
              <a:gd name="connsiteX17" fmla="*/ 321271 w 607609"/>
              <a:gd name="connsiteY17" fmla="*/ 154918 h 323613"/>
              <a:gd name="connsiteX18" fmla="*/ 321271 w 607609"/>
              <a:gd name="connsiteY18" fmla="*/ 168695 h 323613"/>
              <a:gd name="connsiteX19" fmla="*/ 179499 w 607609"/>
              <a:gd name="connsiteY19" fmla="*/ 320413 h 323613"/>
              <a:gd name="connsiteX20" fmla="*/ 172112 w 607609"/>
              <a:gd name="connsiteY20" fmla="*/ 323613 h 323613"/>
              <a:gd name="connsiteX21" fmla="*/ 10137 w 607609"/>
              <a:gd name="connsiteY21" fmla="*/ 323613 h 323613"/>
              <a:gd name="connsiteX22" fmla="*/ 792 w 607609"/>
              <a:gd name="connsiteY22" fmla="*/ 317391 h 323613"/>
              <a:gd name="connsiteX23" fmla="*/ 2928 w 607609"/>
              <a:gd name="connsiteY23" fmla="*/ 306370 h 323613"/>
              <a:gd name="connsiteX24" fmla="*/ 147727 w 607609"/>
              <a:gd name="connsiteY24" fmla="*/ 161762 h 323613"/>
              <a:gd name="connsiteX25" fmla="*/ 2928 w 607609"/>
              <a:gd name="connsiteY25" fmla="*/ 17243 h 323613"/>
              <a:gd name="connsiteX26" fmla="*/ 792 w 607609"/>
              <a:gd name="connsiteY26" fmla="*/ 6222 h 323613"/>
              <a:gd name="connsiteX27" fmla="*/ 10137 w 607609"/>
              <a:gd name="connsiteY27" fmla="*/ 0 h 32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609" h="323613">
                <a:moveTo>
                  <a:pt x="293671" y="0"/>
                </a:moveTo>
                <a:lnTo>
                  <a:pt x="455681" y="0"/>
                </a:lnTo>
                <a:cubicBezTo>
                  <a:pt x="458529" y="0"/>
                  <a:pt x="461200" y="1155"/>
                  <a:pt x="463069" y="3200"/>
                </a:cubicBezTo>
                <a:lnTo>
                  <a:pt x="604872" y="154918"/>
                </a:lnTo>
                <a:cubicBezTo>
                  <a:pt x="608522" y="158740"/>
                  <a:pt x="608522" y="164784"/>
                  <a:pt x="604872" y="168695"/>
                </a:cubicBezTo>
                <a:lnTo>
                  <a:pt x="463069" y="320413"/>
                </a:lnTo>
                <a:cubicBezTo>
                  <a:pt x="461200" y="322458"/>
                  <a:pt x="458529" y="323613"/>
                  <a:pt x="455681" y="323613"/>
                </a:cubicBezTo>
                <a:lnTo>
                  <a:pt x="293671" y="323613"/>
                </a:lnTo>
                <a:cubicBezTo>
                  <a:pt x="289576" y="323613"/>
                  <a:pt x="285838" y="321124"/>
                  <a:pt x="284324" y="317391"/>
                </a:cubicBezTo>
                <a:cubicBezTo>
                  <a:pt x="282722" y="313570"/>
                  <a:pt x="283612" y="309214"/>
                  <a:pt x="286461" y="306370"/>
                </a:cubicBezTo>
                <a:lnTo>
                  <a:pt x="431201" y="161762"/>
                </a:lnTo>
                <a:lnTo>
                  <a:pt x="286461" y="17243"/>
                </a:lnTo>
                <a:cubicBezTo>
                  <a:pt x="283612" y="14399"/>
                  <a:pt x="282722" y="10043"/>
                  <a:pt x="284324" y="6222"/>
                </a:cubicBezTo>
                <a:cubicBezTo>
                  <a:pt x="285838" y="2489"/>
                  <a:pt x="289576" y="0"/>
                  <a:pt x="293671" y="0"/>
                </a:cubicBezTo>
                <a:close/>
                <a:moveTo>
                  <a:pt x="10137" y="0"/>
                </a:moveTo>
                <a:lnTo>
                  <a:pt x="172112" y="0"/>
                </a:lnTo>
                <a:cubicBezTo>
                  <a:pt x="174960" y="0"/>
                  <a:pt x="177630" y="1155"/>
                  <a:pt x="179499" y="3200"/>
                </a:cubicBezTo>
                <a:lnTo>
                  <a:pt x="321271" y="154918"/>
                </a:lnTo>
                <a:cubicBezTo>
                  <a:pt x="324920" y="158740"/>
                  <a:pt x="324920" y="164784"/>
                  <a:pt x="321271" y="168695"/>
                </a:cubicBezTo>
                <a:lnTo>
                  <a:pt x="179499" y="320413"/>
                </a:lnTo>
                <a:cubicBezTo>
                  <a:pt x="177630" y="322458"/>
                  <a:pt x="174960" y="323613"/>
                  <a:pt x="172112" y="323613"/>
                </a:cubicBezTo>
                <a:lnTo>
                  <a:pt x="10137" y="323613"/>
                </a:lnTo>
                <a:cubicBezTo>
                  <a:pt x="6043" y="323613"/>
                  <a:pt x="2305" y="321124"/>
                  <a:pt x="792" y="317391"/>
                </a:cubicBezTo>
                <a:cubicBezTo>
                  <a:pt x="-810" y="313570"/>
                  <a:pt x="80" y="309214"/>
                  <a:pt x="2928" y="306370"/>
                </a:cubicBezTo>
                <a:lnTo>
                  <a:pt x="147727" y="161762"/>
                </a:lnTo>
                <a:lnTo>
                  <a:pt x="2928" y="17243"/>
                </a:lnTo>
                <a:cubicBezTo>
                  <a:pt x="80" y="14399"/>
                  <a:pt x="-810" y="10043"/>
                  <a:pt x="792" y="6222"/>
                </a:cubicBezTo>
                <a:cubicBezTo>
                  <a:pt x="2305" y="2489"/>
                  <a:pt x="6043" y="0"/>
                  <a:pt x="1013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499321" y="2807510"/>
            <a:ext cx="4642997" cy="2411208"/>
          </a:xfrm>
        </p:spPr>
        <p:txBody>
          <a:bodyPr anchor="b">
            <a:normAutofit/>
          </a:bodyPr>
          <a:lstStyle>
            <a:lvl1pPr algn="l">
              <a:defRPr sz="2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499321" y="5218718"/>
            <a:ext cx="4642997" cy="1007263"/>
          </a:xfrm>
        </p:spPr>
        <p:txBody>
          <a:bodyPr>
            <a:normAutofit/>
          </a:bodyPr>
          <a:lstStyle>
            <a:lvl1pPr marL="0" indent="0" algn="l">
              <a:buNone/>
              <a:defRPr sz="1490">
                <a:solidFill>
                  <a:schemeClr val="bg1"/>
                </a:solidFill>
              </a:defRPr>
            </a:lvl1pPr>
            <a:lvl2pPr marL="283210" indent="0" algn="ctr">
              <a:buNone/>
              <a:defRPr sz="1240"/>
            </a:lvl2pPr>
            <a:lvl3pPr marL="567055" indent="0" algn="ctr">
              <a:buNone/>
              <a:defRPr sz="1115"/>
            </a:lvl3pPr>
            <a:lvl4pPr marL="850265" indent="0" algn="ctr">
              <a:buNone/>
              <a:defRPr sz="990"/>
            </a:lvl4pPr>
            <a:lvl5pPr marL="1134110" indent="0" algn="ctr">
              <a:buNone/>
              <a:defRPr sz="990"/>
            </a:lvl5pPr>
            <a:lvl6pPr marL="1417320" indent="0" algn="ctr">
              <a:buNone/>
              <a:defRPr sz="990"/>
            </a:lvl6pPr>
            <a:lvl7pPr marL="1701165" indent="0" algn="ctr">
              <a:buNone/>
              <a:defRPr sz="990"/>
            </a:lvl7pPr>
            <a:lvl8pPr marL="1984375" indent="0" algn="ctr">
              <a:buNone/>
              <a:defRPr sz="990"/>
            </a:lvl8pPr>
            <a:lvl9pPr marL="2268220" indent="0" algn="ctr">
              <a:buNone/>
              <a:defRPr sz="990"/>
            </a:lvl9pPr>
          </a:lstStyle>
          <a:p>
            <a:pPr lvl="0"/>
            <a:r>
              <a:rPr lang="en-US" dirty="0"/>
              <a:t>Click to add subtitle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2499321" y="6830116"/>
            <a:ext cx="2267903" cy="427673"/>
          </a:xfrm>
        </p:spPr>
        <p:txBody>
          <a:bodyPr anchor="ctr"/>
          <a:lstStyle>
            <a:lvl1pPr marL="0" indent="0" algn="l">
              <a:buNone/>
              <a:defRPr sz="74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2499321" y="7257789"/>
            <a:ext cx="2267903" cy="427673"/>
          </a:xfrm>
        </p:spPr>
        <p:txBody>
          <a:bodyPr anchor="ctr"/>
          <a:lstStyle>
            <a:lvl1pPr marL="0" indent="0">
              <a:buNone/>
              <a:defRPr sz="745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www.islide.cc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5A-948C-402A-B65E-12BFF83AF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137C-1B76-44CE-97B7-A9DD691D2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matchingName="Agenda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482" y="2338834"/>
            <a:ext cx="1758816" cy="1427550"/>
          </a:xfrm>
        </p:spPr>
        <p:txBody>
          <a:bodyPr anchor="t">
            <a:normAutofit/>
          </a:bodyPr>
          <a:lstStyle>
            <a:lvl1pPr algn="r">
              <a:defRPr sz="1735"/>
            </a:lvl1pPr>
          </a:lstStyle>
          <a:p>
            <a:pPr lvl="0"/>
            <a:r>
              <a:rPr lang="en-US"/>
              <a:t>Agenda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2322144" y="2338835"/>
            <a:ext cx="4820174" cy="7224398"/>
          </a:xfrm>
        </p:spPr>
        <p:txBody>
          <a:bodyPr/>
          <a:lstStyle>
            <a:lvl1pPr marL="212725" indent="-212725">
              <a:lnSpc>
                <a:spcPct val="100000"/>
              </a:lnSpc>
              <a:buFont typeface="+mj-lt"/>
              <a:buAutoNum type="arabicPeriod"/>
              <a:defRPr/>
            </a:lvl1pPr>
            <a:lvl2pPr marL="495935" indent="-212725">
              <a:lnSpc>
                <a:spcPct val="100000"/>
              </a:lnSpc>
              <a:buFont typeface="+mj-ea"/>
              <a:buAutoNum type="circleNumDbPlain"/>
              <a:defRPr/>
            </a:lvl2pPr>
            <a:lvl3pPr marL="779780" indent="-212725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5A-948C-402A-B65E-12BFF83AF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137C-1B76-44CE-97B7-A9DD691D2758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245220" y="2338836"/>
            <a:ext cx="0" cy="7224399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任意多边形: 形状 7"/>
          <p:cNvSpPr>
            <a:spLocks noChangeAspect="1"/>
          </p:cNvSpPr>
          <p:nvPr/>
        </p:nvSpPr>
        <p:spPr bwMode="auto">
          <a:xfrm>
            <a:off x="1628540" y="8136890"/>
            <a:ext cx="539759" cy="1427550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 sz="1115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3086867" cy="10691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0" y="5237353"/>
            <a:ext cx="3086867" cy="5454462"/>
          </a:xfrm>
          <a:custGeom>
            <a:avLst/>
            <a:gdLst>
              <a:gd name="connsiteX0" fmla="*/ 4205835 w 4978400"/>
              <a:gd name="connsiteY0" fmla="*/ 3444897 h 3498630"/>
              <a:gd name="connsiteX1" fmla="*/ 4205835 w 4978400"/>
              <a:gd name="connsiteY1" fmla="*/ 3444898 h 3498630"/>
              <a:gd name="connsiteX2" fmla="*/ 4205903 w 4978400"/>
              <a:gd name="connsiteY2" fmla="*/ 3444898 h 3498630"/>
              <a:gd name="connsiteX3" fmla="*/ 4206598 w 4978400"/>
              <a:gd name="connsiteY3" fmla="*/ 3444898 h 3498630"/>
              <a:gd name="connsiteX4" fmla="*/ 4212749 w 4978400"/>
              <a:gd name="connsiteY4" fmla="*/ 3444898 h 3498630"/>
              <a:gd name="connsiteX5" fmla="*/ 4227357 w 4978400"/>
              <a:gd name="connsiteY5" fmla="*/ 3444898 h 3498630"/>
              <a:gd name="connsiteX6" fmla="*/ 4255806 w 4978400"/>
              <a:gd name="connsiteY6" fmla="*/ 3444898 h 3498630"/>
              <a:gd name="connsiteX7" fmla="*/ 4302708 w 4978400"/>
              <a:gd name="connsiteY7" fmla="*/ 3444898 h 3498630"/>
              <a:gd name="connsiteX8" fmla="*/ 4372675 w 4978400"/>
              <a:gd name="connsiteY8" fmla="*/ 3444898 h 3498630"/>
              <a:gd name="connsiteX9" fmla="*/ 4470323 w 4978400"/>
              <a:gd name="connsiteY9" fmla="*/ 3444898 h 3498630"/>
              <a:gd name="connsiteX10" fmla="*/ 4600263 w 4978400"/>
              <a:gd name="connsiteY10" fmla="*/ 3444898 h 3498630"/>
              <a:gd name="connsiteX11" fmla="*/ 4945993 w 4978400"/>
              <a:gd name="connsiteY11" fmla="*/ 3444898 h 3498630"/>
              <a:gd name="connsiteX12" fmla="*/ 4945993 w 4978400"/>
              <a:gd name="connsiteY12" fmla="*/ 3444897 h 3498630"/>
              <a:gd name="connsiteX13" fmla="*/ 4603297 w 4978400"/>
              <a:gd name="connsiteY13" fmla="*/ 3444897 h 3498630"/>
              <a:gd name="connsiteX14" fmla="*/ 4600263 w 4978400"/>
              <a:gd name="connsiteY14" fmla="*/ 3444897 h 3498630"/>
              <a:gd name="connsiteX15" fmla="*/ 4205903 w 4978400"/>
              <a:gd name="connsiteY15" fmla="*/ 3444897 h 3498630"/>
              <a:gd name="connsiteX16" fmla="*/ 2860497 w 4978400"/>
              <a:gd name="connsiteY16" fmla="*/ 3421072 h 3498630"/>
              <a:gd name="connsiteX17" fmla="*/ 2860497 w 4978400"/>
              <a:gd name="connsiteY17" fmla="*/ 3479809 h 3498630"/>
              <a:gd name="connsiteX18" fmla="*/ 2869638 w 4978400"/>
              <a:gd name="connsiteY18" fmla="*/ 3479809 h 3498630"/>
              <a:gd name="connsiteX19" fmla="*/ 2869638 w 4978400"/>
              <a:gd name="connsiteY19" fmla="*/ 3479267 h 3498630"/>
              <a:gd name="connsiteX20" fmla="*/ 2869613 w 4978400"/>
              <a:gd name="connsiteY20" fmla="*/ 3479267 h 3498630"/>
              <a:gd name="connsiteX21" fmla="*/ 2869613 w 4978400"/>
              <a:gd name="connsiteY21" fmla="*/ 3421345 h 3498630"/>
              <a:gd name="connsiteX22" fmla="*/ 2869638 w 4978400"/>
              <a:gd name="connsiteY22" fmla="*/ 3421345 h 3498630"/>
              <a:gd name="connsiteX23" fmla="*/ 2869638 w 4978400"/>
              <a:gd name="connsiteY23" fmla="*/ 3421072 h 3498630"/>
              <a:gd name="connsiteX24" fmla="*/ 3462038 w 4978400"/>
              <a:gd name="connsiteY24" fmla="*/ 2857505 h 3498630"/>
              <a:gd name="connsiteX25" fmla="*/ 3462033 w 4978400"/>
              <a:gd name="connsiteY25" fmla="*/ 2857520 h 3498630"/>
              <a:gd name="connsiteX26" fmla="*/ 3635514 w 4978400"/>
              <a:gd name="connsiteY26" fmla="*/ 2857520 h 3498630"/>
              <a:gd name="connsiteX27" fmla="*/ 3635514 w 4978400"/>
              <a:gd name="connsiteY27" fmla="*/ 2857505 h 3498630"/>
              <a:gd name="connsiteX28" fmla="*/ 3616923 w 4978400"/>
              <a:gd name="connsiteY28" fmla="*/ 2857505 h 3498630"/>
              <a:gd name="connsiteX29" fmla="*/ 3498150 w 4978400"/>
              <a:gd name="connsiteY29" fmla="*/ 2857505 h 3498630"/>
              <a:gd name="connsiteX30" fmla="*/ 3479736 w 4978400"/>
              <a:gd name="connsiteY30" fmla="*/ 2857505 h 3498630"/>
              <a:gd name="connsiteX31" fmla="*/ 4978400 w 4978400"/>
              <a:gd name="connsiteY31" fmla="*/ 2449932 h 3498630"/>
              <a:gd name="connsiteX32" fmla="*/ 4978400 w 4978400"/>
              <a:gd name="connsiteY32" fmla="*/ 2476536 h 3498630"/>
              <a:gd name="connsiteX33" fmla="*/ 4946007 w 4978400"/>
              <a:gd name="connsiteY33" fmla="*/ 2476536 h 3498630"/>
              <a:gd name="connsiteX34" fmla="*/ 2875664 w 4978400"/>
              <a:gd name="connsiteY34" fmla="*/ 2305057 h 3498630"/>
              <a:gd name="connsiteX35" fmla="*/ 2992444 w 4978400"/>
              <a:gd name="connsiteY35" fmla="*/ 2401892 h 3498630"/>
              <a:gd name="connsiteX36" fmla="*/ 2992446 w 4978400"/>
              <a:gd name="connsiteY36" fmla="*/ 2401894 h 3498630"/>
              <a:gd name="connsiteX37" fmla="*/ 2992446 w 4978400"/>
              <a:gd name="connsiteY37" fmla="*/ 2401895 h 3498630"/>
              <a:gd name="connsiteX38" fmla="*/ 2992446 w 4978400"/>
              <a:gd name="connsiteY38" fmla="*/ 2430469 h 3498630"/>
              <a:gd name="connsiteX39" fmla="*/ 2964035 w 4978400"/>
              <a:gd name="connsiteY39" fmla="*/ 2465248 h 3498630"/>
              <a:gd name="connsiteX40" fmla="*/ 2965620 w 4978400"/>
              <a:gd name="connsiteY40" fmla="*/ 2468648 h 3498630"/>
              <a:gd name="connsiteX41" fmla="*/ 2959405 w 4978400"/>
              <a:gd name="connsiteY41" fmla="*/ 2488254 h 3498630"/>
              <a:gd name="connsiteX42" fmla="*/ 2936004 w 4978400"/>
              <a:gd name="connsiteY42" fmla="*/ 2518417 h 3498630"/>
              <a:gd name="connsiteX43" fmla="*/ 2916992 w 4978400"/>
              <a:gd name="connsiteY43" fmla="*/ 2526334 h 3498630"/>
              <a:gd name="connsiteX44" fmla="*/ 2914859 w 4978400"/>
              <a:gd name="connsiteY44" fmla="*/ 2525446 h 3498630"/>
              <a:gd name="connsiteX45" fmla="*/ 2813479 w 4978400"/>
              <a:gd name="connsiteY45" fmla="*/ 2649545 h 3498630"/>
              <a:gd name="connsiteX46" fmla="*/ 2758881 w 4978400"/>
              <a:gd name="connsiteY46" fmla="*/ 2600332 h 3498630"/>
              <a:gd name="connsiteX47" fmla="*/ 2758881 w 4978400"/>
              <a:gd name="connsiteY47" fmla="*/ 2573345 h 3498630"/>
              <a:gd name="connsiteX48" fmla="*/ 2758881 w 4978400"/>
              <a:gd name="connsiteY48" fmla="*/ 2570170 h 3498630"/>
              <a:gd name="connsiteX49" fmla="*/ 2758881 w 4978400"/>
              <a:gd name="connsiteY49" fmla="*/ 2424120 h 3498630"/>
              <a:gd name="connsiteX50" fmla="*/ 1081444 w 4978400"/>
              <a:gd name="connsiteY50" fmla="*/ 2162183 h 3498630"/>
              <a:gd name="connsiteX51" fmla="*/ 1394994 w 4978400"/>
              <a:gd name="connsiteY51" fmla="*/ 2430907 h 3498630"/>
              <a:gd name="connsiteX52" fmla="*/ 1398452 w 4978400"/>
              <a:gd name="connsiteY52" fmla="*/ 2466998 h 3498630"/>
              <a:gd name="connsiteX53" fmla="*/ 1486427 w 4978400"/>
              <a:gd name="connsiteY53" fmla="*/ 2466998 h 3498630"/>
              <a:gd name="connsiteX54" fmla="*/ 1486427 w 4978400"/>
              <a:gd name="connsiteY54" fmla="*/ 2530498 h 3498630"/>
              <a:gd name="connsiteX55" fmla="*/ 1457595 w 4978400"/>
              <a:gd name="connsiteY55" fmla="*/ 2530498 h 3498630"/>
              <a:gd name="connsiteX56" fmla="*/ 1457595 w 4978400"/>
              <a:gd name="connsiteY56" fmla="*/ 3030548 h 3498630"/>
              <a:gd name="connsiteX57" fmla="*/ 1495499 w 4978400"/>
              <a:gd name="connsiteY57" fmla="*/ 3030548 h 3498630"/>
              <a:gd name="connsiteX58" fmla="*/ 1495499 w 4978400"/>
              <a:gd name="connsiteY58" fmla="*/ 3498630 h 3498630"/>
              <a:gd name="connsiteX59" fmla="*/ 667344 w 4978400"/>
              <a:gd name="connsiteY59" fmla="*/ 3498630 h 3498630"/>
              <a:gd name="connsiteX60" fmla="*/ 667344 w 4978400"/>
              <a:gd name="connsiteY60" fmla="*/ 3030548 h 3498630"/>
              <a:gd name="connsiteX61" fmla="*/ 705264 w 4978400"/>
              <a:gd name="connsiteY61" fmla="*/ 3030548 h 3498630"/>
              <a:gd name="connsiteX62" fmla="*/ 705264 w 4978400"/>
              <a:gd name="connsiteY62" fmla="*/ 2530498 h 3498630"/>
              <a:gd name="connsiteX63" fmla="*/ 679495 w 4978400"/>
              <a:gd name="connsiteY63" fmla="*/ 2530498 h 3498630"/>
              <a:gd name="connsiteX64" fmla="*/ 679494 w 4978400"/>
              <a:gd name="connsiteY64" fmla="*/ 2530498 h 3498630"/>
              <a:gd name="connsiteX65" fmla="*/ 679494 w 4978400"/>
              <a:gd name="connsiteY65" fmla="*/ 2530494 h 3498630"/>
              <a:gd name="connsiteX66" fmla="*/ 679482 w 4978400"/>
              <a:gd name="connsiteY66" fmla="*/ 2530494 h 3498630"/>
              <a:gd name="connsiteX67" fmla="*/ 679482 w 4978400"/>
              <a:gd name="connsiteY67" fmla="*/ 2466994 h 3498630"/>
              <a:gd name="connsiteX68" fmla="*/ 761391 w 4978400"/>
              <a:gd name="connsiteY68" fmla="*/ 2466994 h 3498630"/>
              <a:gd name="connsiteX69" fmla="*/ 761404 w 4978400"/>
              <a:gd name="connsiteY69" fmla="*/ 2466994 h 3498630"/>
              <a:gd name="connsiteX70" fmla="*/ 766082 w 4978400"/>
              <a:gd name="connsiteY70" fmla="*/ 2449755 h 3498630"/>
              <a:gd name="connsiteX71" fmla="*/ 767886 w 4978400"/>
              <a:gd name="connsiteY71" fmla="*/ 2430907 h 3498630"/>
              <a:gd name="connsiteX72" fmla="*/ 779992 w 4978400"/>
              <a:gd name="connsiteY72" fmla="*/ 2398478 h 3498630"/>
              <a:gd name="connsiteX73" fmla="*/ 792224 w 4978400"/>
              <a:gd name="connsiteY73" fmla="*/ 2353411 h 3498630"/>
              <a:gd name="connsiteX74" fmla="*/ 802094 w 4978400"/>
              <a:gd name="connsiteY74" fmla="*/ 2339285 h 3498630"/>
              <a:gd name="connsiteX75" fmla="*/ 807716 w 4978400"/>
              <a:gd name="connsiteY75" fmla="*/ 2324220 h 3498630"/>
              <a:gd name="connsiteX76" fmla="*/ 840118 w 4978400"/>
              <a:gd name="connsiteY76" fmla="*/ 2284867 h 3498630"/>
              <a:gd name="connsiteX77" fmla="*/ 857414 w 4978400"/>
              <a:gd name="connsiteY77" fmla="*/ 2260113 h 3498630"/>
              <a:gd name="connsiteX78" fmla="*/ 867780 w 4978400"/>
              <a:gd name="connsiteY78" fmla="*/ 2251269 h 3498630"/>
              <a:gd name="connsiteX79" fmla="*/ 877849 w 4978400"/>
              <a:gd name="connsiteY79" fmla="*/ 2239035 h 3498630"/>
              <a:gd name="connsiteX80" fmla="*/ 1024786 w 4978400"/>
              <a:gd name="connsiteY80" fmla="*/ 2167439 h 3498630"/>
              <a:gd name="connsiteX81" fmla="*/ 1072739 w 4978400"/>
              <a:gd name="connsiteY81" fmla="*/ 2162991 h 3498630"/>
              <a:gd name="connsiteX82" fmla="*/ 1072739 w 4978400"/>
              <a:gd name="connsiteY82" fmla="*/ 2162196 h 3498630"/>
              <a:gd name="connsiteX83" fmla="*/ 1075646 w 4978400"/>
              <a:gd name="connsiteY83" fmla="*/ 2162196 h 3498630"/>
              <a:gd name="connsiteX84" fmla="*/ 1078554 w 4978400"/>
              <a:gd name="connsiteY84" fmla="*/ 2162196 h 3498630"/>
              <a:gd name="connsiteX85" fmla="*/ 1081304 w 4978400"/>
              <a:gd name="connsiteY85" fmla="*/ 2162196 h 3498630"/>
              <a:gd name="connsiteX86" fmla="*/ 2402144 w 4978400"/>
              <a:gd name="connsiteY86" fmla="*/ 1978902 h 3498630"/>
              <a:gd name="connsiteX87" fmla="*/ 2414037 w 4978400"/>
              <a:gd name="connsiteY87" fmla="*/ 2001298 h 3498630"/>
              <a:gd name="connsiteX88" fmla="*/ 2437074 w 4978400"/>
              <a:gd name="connsiteY88" fmla="*/ 2040478 h 3498630"/>
              <a:gd name="connsiteX89" fmla="*/ 2443565 w 4978400"/>
              <a:gd name="connsiteY89" fmla="*/ 2049066 h 3498630"/>
              <a:gd name="connsiteX90" fmla="*/ 2474007 w 4978400"/>
              <a:gd name="connsiteY90" fmla="*/ 2086350 h 3498630"/>
              <a:gd name="connsiteX91" fmla="*/ 2474407 w 4978400"/>
              <a:gd name="connsiteY91" fmla="*/ 2082503 h 3498630"/>
              <a:gd name="connsiteX92" fmla="*/ 2481776 w 4978400"/>
              <a:gd name="connsiteY92" fmla="*/ 1987403 h 3498630"/>
              <a:gd name="connsiteX93" fmla="*/ 2477702 w 4978400"/>
              <a:gd name="connsiteY93" fmla="*/ 1986812 h 3498630"/>
              <a:gd name="connsiteX94" fmla="*/ 2465529 w 4978400"/>
              <a:gd name="connsiteY94" fmla="*/ 1985044 h 3498630"/>
              <a:gd name="connsiteX95" fmla="*/ 2454009 w 4978400"/>
              <a:gd name="connsiteY95" fmla="*/ 1983372 h 3498630"/>
              <a:gd name="connsiteX96" fmla="*/ 1862362 w 4978400"/>
              <a:gd name="connsiteY96" fmla="*/ 1217205 h 3498630"/>
              <a:gd name="connsiteX97" fmla="*/ 1861861 w 4978400"/>
              <a:gd name="connsiteY97" fmla="*/ 1228726 h 3498630"/>
              <a:gd name="connsiteX98" fmla="*/ 1862110 w 4978400"/>
              <a:gd name="connsiteY98" fmla="*/ 1222996 h 3498630"/>
              <a:gd name="connsiteX99" fmla="*/ 1863264 w 4978400"/>
              <a:gd name="connsiteY99" fmla="*/ 1196515 h 3498630"/>
              <a:gd name="connsiteX100" fmla="*/ 1862765 w 4978400"/>
              <a:gd name="connsiteY100" fmla="*/ 1208011 h 3498630"/>
              <a:gd name="connsiteX101" fmla="*/ 1862362 w 4978400"/>
              <a:gd name="connsiteY101" fmla="*/ 1217205 h 3498630"/>
              <a:gd name="connsiteX102" fmla="*/ 439858 w 4978400"/>
              <a:gd name="connsiteY102" fmla="*/ 1143009 h 3498630"/>
              <a:gd name="connsiteX103" fmla="*/ 505077 w 4978400"/>
              <a:gd name="connsiteY103" fmla="*/ 1143009 h 3498630"/>
              <a:gd name="connsiteX104" fmla="*/ 505077 w 4978400"/>
              <a:gd name="connsiteY104" fmla="*/ 1146061 h 3498630"/>
              <a:gd name="connsiteX105" fmla="*/ 439858 w 4978400"/>
              <a:gd name="connsiteY105" fmla="*/ 1146061 h 3498630"/>
              <a:gd name="connsiteX106" fmla="*/ 439858 w 4978400"/>
              <a:gd name="connsiteY106" fmla="*/ 1143009 h 3498630"/>
              <a:gd name="connsiteX107" fmla="*/ 1865917 w 4978400"/>
              <a:gd name="connsiteY107" fmla="*/ 1135706 h 3498630"/>
              <a:gd name="connsiteX108" fmla="*/ 1864037 w 4978400"/>
              <a:gd name="connsiteY108" fmla="*/ 1178830 h 3498630"/>
              <a:gd name="connsiteX109" fmla="*/ 1863264 w 4978400"/>
              <a:gd name="connsiteY109" fmla="*/ 1196515 h 3498630"/>
              <a:gd name="connsiteX110" fmla="*/ 1867170 w 4978400"/>
              <a:gd name="connsiteY110" fmla="*/ 1107011 h 3498630"/>
              <a:gd name="connsiteX111" fmla="*/ 1865917 w 4978400"/>
              <a:gd name="connsiteY111" fmla="*/ 1135706 h 3498630"/>
              <a:gd name="connsiteX112" fmla="*/ 1866134 w 4978400"/>
              <a:gd name="connsiteY112" fmla="*/ 1130720 h 3498630"/>
              <a:gd name="connsiteX113" fmla="*/ 1867831 w 4978400"/>
              <a:gd name="connsiteY113" fmla="*/ 1091845 h 3498630"/>
              <a:gd name="connsiteX114" fmla="*/ 1867170 w 4978400"/>
              <a:gd name="connsiteY114" fmla="*/ 1107011 h 3498630"/>
              <a:gd name="connsiteX115" fmla="*/ 1867648 w 4978400"/>
              <a:gd name="connsiteY115" fmla="*/ 1096018 h 3498630"/>
              <a:gd name="connsiteX116" fmla="*/ 1873454 w 4978400"/>
              <a:gd name="connsiteY116" fmla="*/ 962961 h 3498630"/>
              <a:gd name="connsiteX117" fmla="*/ 1869268 w 4978400"/>
              <a:gd name="connsiteY117" fmla="*/ 1058950 h 3498630"/>
              <a:gd name="connsiteX118" fmla="*/ 1867831 w 4978400"/>
              <a:gd name="connsiteY118" fmla="*/ 1091845 h 3498630"/>
              <a:gd name="connsiteX119" fmla="*/ 1872019 w 4978400"/>
              <a:gd name="connsiteY119" fmla="*/ 995856 h 3498630"/>
              <a:gd name="connsiteX120" fmla="*/ 1874116 w 4978400"/>
              <a:gd name="connsiteY120" fmla="*/ 947795 h 3498630"/>
              <a:gd name="connsiteX121" fmla="*/ 1873454 w 4978400"/>
              <a:gd name="connsiteY121" fmla="*/ 962961 h 3498630"/>
              <a:gd name="connsiteX122" fmla="*/ 1873634 w 4978400"/>
              <a:gd name="connsiteY122" fmla="*/ 958788 h 3498630"/>
              <a:gd name="connsiteX123" fmla="*/ 1875367 w 4978400"/>
              <a:gd name="connsiteY123" fmla="*/ 919100 h 3498630"/>
              <a:gd name="connsiteX124" fmla="*/ 1875149 w 4978400"/>
              <a:gd name="connsiteY124" fmla="*/ 924086 h 3498630"/>
              <a:gd name="connsiteX125" fmla="*/ 1874116 w 4978400"/>
              <a:gd name="connsiteY125" fmla="*/ 947795 h 3498630"/>
              <a:gd name="connsiteX126" fmla="*/ 245612 w 4978400"/>
              <a:gd name="connsiteY126" fmla="*/ 889802 h 3498630"/>
              <a:gd name="connsiteX127" fmla="*/ 244967 w 4978400"/>
              <a:gd name="connsiteY127" fmla="*/ 892898 h 3498630"/>
              <a:gd name="connsiteX128" fmla="*/ 244985 w 4978400"/>
              <a:gd name="connsiteY128" fmla="*/ 892809 h 3498630"/>
              <a:gd name="connsiteX129" fmla="*/ 250113 w 4978400"/>
              <a:gd name="connsiteY129" fmla="*/ 868242 h 3498630"/>
              <a:gd name="connsiteX130" fmla="*/ 245612 w 4978400"/>
              <a:gd name="connsiteY130" fmla="*/ 889802 h 3498630"/>
              <a:gd name="connsiteX131" fmla="*/ 246582 w 4978400"/>
              <a:gd name="connsiteY131" fmla="*/ 885155 h 3498630"/>
              <a:gd name="connsiteX132" fmla="*/ 253069 w 4978400"/>
              <a:gd name="connsiteY132" fmla="*/ 854082 h 3498630"/>
              <a:gd name="connsiteX133" fmla="*/ 250113 w 4978400"/>
              <a:gd name="connsiteY133" fmla="*/ 868242 h 3498630"/>
              <a:gd name="connsiteX134" fmla="*/ 250919 w 4978400"/>
              <a:gd name="connsiteY134" fmla="*/ 864379 h 3498630"/>
              <a:gd name="connsiteX135" fmla="*/ 254811 w 4978400"/>
              <a:gd name="connsiteY135" fmla="*/ 845732 h 3498630"/>
              <a:gd name="connsiteX136" fmla="*/ 253069 w 4978400"/>
              <a:gd name="connsiteY136" fmla="*/ 854082 h 3498630"/>
              <a:gd name="connsiteX137" fmla="*/ 253201 w 4978400"/>
              <a:gd name="connsiteY137" fmla="*/ 853444 h 3498630"/>
              <a:gd name="connsiteX138" fmla="*/ 258507 w 4978400"/>
              <a:gd name="connsiteY138" fmla="*/ 828020 h 3498630"/>
              <a:gd name="connsiteX139" fmla="*/ 257537 w 4978400"/>
              <a:gd name="connsiteY139" fmla="*/ 832668 h 3498630"/>
              <a:gd name="connsiteX140" fmla="*/ 254811 w 4978400"/>
              <a:gd name="connsiteY140" fmla="*/ 845732 h 3498630"/>
              <a:gd name="connsiteX141" fmla="*/ 259363 w 4978400"/>
              <a:gd name="connsiteY141" fmla="*/ 823920 h 3498630"/>
              <a:gd name="connsiteX142" fmla="*/ 258507 w 4978400"/>
              <a:gd name="connsiteY142" fmla="*/ 828020 h 3498630"/>
              <a:gd name="connsiteX143" fmla="*/ 259134 w 4978400"/>
              <a:gd name="connsiteY143" fmla="*/ 825013 h 3498630"/>
              <a:gd name="connsiteX144" fmla="*/ 259363 w 4978400"/>
              <a:gd name="connsiteY144" fmla="*/ 823920 h 3498630"/>
              <a:gd name="connsiteX145" fmla="*/ 3890650 w 4978400"/>
              <a:gd name="connsiteY145" fmla="*/ 817652 h 3498630"/>
              <a:gd name="connsiteX146" fmla="*/ 3768712 w 4978400"/>
              <a:gd name="connsiteY146" fmla="*/ 1002333 h 3498630"/>
              <a:gd name="connsiteX147" fmla="*/ 3766017 w 4978400"/>
              <a:gd name="connsiteY147" fmla="*/ 1006478 h 3498630"/>
              <a:gd name="connsiteX148" fmla="*/ 3911563 w 4978400"/>
              <a:gd name="connsiteY148" fmla="*/ 1006478 h 3498630"/>
              <a:gd name="connsiteX149" fmla="*/ 3911563 w 4978400"/>
              <a:gd name="connsiteY149" fmla="*/ 1003617 h 3498630"/>
              <a:gd name="connsiteX150" fmla="*/ 3911563 w 4978400"/>
              <a:gd name="connsiteY150" fmla="*/ 879888 h 3498630"/>
              <a:gd name="connsiteX151" fmla="*/ 3911563 w 4978400"/>
              <a:gd name="connsiteY151" fmla="*/ 817652 h 3498630"/>
              <a:gd name="connsiteX152" fmla="*/ 3932819 w 4978400"/>
              <a:gd name="connsiteY152" fmla="*/ 817565 h 3498630"/>
              <a:gd name="connsiteX153" fmla="*/ 3932819 w 4978400"/>
              <a:gd name="connsiteY153" fmla="*/ 850648 h 3498630"/>
              <a:gd name="connsiteX154" fmla="*/ 3932819 w 4978400"/>
              <a:gd name="connsiteY154" fmla="*/ 1004066 h 3498630"/>
              <a:gd name="connsiteX155" fmla="*/ 3932819 w 4978400"/>
              <a:gd name="connsiteY155" fmla="*/ 1006478 h 3498630"/>
              <a:gd name="connsiteX156" fmla="*/ 4078427 w 4978400"/>
              <a:gd name="connsiteY156" fmla="*/ 1006478 h 3498630"/>
              <a:gd name="connsiteX157" fmla="*/ 3953695 w 4978400"/>
              <a:gd name="connsiteY157" fmla="*/ 817565 h 3498630"/>
              <a:gd name="connsiteX158" fmla="*/ 261685 w 4978400"/>
              <a:gd name="connsiteY158" fmla="*/ 814243 h 3498630"/>
              <a:gd name="connsiteX159" fmla="*/ 259368 w 4978400"/>
              <a:gd name="connsiteY159" fmla="*/ 823889 h 3498630"/>
              <a:gd name="connsiteX160" fmla="*/ 260463 w 4978400"/>
              <a:gd name="connsiteY160" fmla="*/ 819330 h 3498630"/>
              <a:gd name="connsiteX161" fmla="*/ 265810 w 4978400"/>
              <a:gd name="connsiteY161" fmla="*/ 797067 h 3498630"/>
              <a:gd name="connsiteX162" fmla="*/ 264432 w 4978400"/>
              <a:gd name="connsiteY162" fmla="*/ 802806 h 3498630"/>
              <a:gd name="connsiteX163" fmla="*/ 261685 w 4978400"/>
              <a:gd name="connsiteY163" fmla="*/ 814243 h 3498630"/>
              <a:gd name="connsiteX164" fmla="*/ 263064 w 4978400"/>
              <a:gd name="connsiteY164" fmla="*/ 808504 h 3498630"/>
              <a:gd name="connsiteX165" fmla="*/ 268128 w 4978400"/>
              <a:gd name="connsiteY165" fmla="*/ 787421 h 3498630"/>
              <a:gd name="connsiteX166" fmla="*/ 267033 w 4978400"/>
              <a:gd name="connsiteY166" fmla="*/ 791979 h 3498630"/>
              <a:gd name="connsiteX167" fmla="*/ 265810 w 4978400"/>
              <a:gd name="connsiteY167" fmla="*/ 797067 h 3498630"/>
              <a:gd name="connsiteX168" fmla="*/ 309416 w 4978400"/>
              <a:gd name="connsiteY168" fmla="*/ 387356 h 3498630"/>
              <a:gd name="connsiteX169" fmla="*/ 309416 w 4978400"/>
              <a:gd name="connsiteY169" fmla="*/ 387357 h 3498630"/>
              <a:gd name="connsiteX170" fmla="*/ 309416 w 4978400"/>
              <a:gd name="connsiteY170" fmla="*/ 387555 h 3498630"/>
              <a:gd name="connsiteX171" fmla="*/ 309421 w 4978400"/>
              <a:gd name="connsiteY171" fmla="*/ 387471 h 3498630"/>
              <a:gd name="connsiteX172" fmla="*/ 309421 w 4978400"/>
              <a:gd name="connsiteY172" fmla="*/ 387368 h 3498630"/>
              <a:gd name="connsiteX173" fmla="*/ 309421 w 4978400"/>
              <a:gd name="connsiteY173" fmla="*/ 387367 h 3498630"/>
              <a:gd name="connsiteX174" fmla="*/ 309423 w 4978400"/>
              <a:gd name="connsiteY174" fmla="*/ 387419 h 3498630"/>
              <a:gd name="connsiteX175" fmla="*/ 309426 w 4978400"/>
              <a:gd name="connsiteY175" fmla="*/ 387367 h 3498630"/>
              <a:gd name="connsiteX176" fmla="*/ 329629 w 4978400"/>
              <a:gd name="connsiteY176" fmla="*/ 752483 h 3498630"/>
              <a:gd name="connsiteX177" fmla="*/ 352751 w 4978400"/>
              <a:gd name="connsiteY177" fmla="*/ 752483 h 3498630"/>
              <a:gd name="connsiteX178" fmla="*/ 364667 w 4978400"/>
              <a:gd name="connsiteY178" fmla="*/ 756849 h 3498630"/>
              <a:gd name="connsiteX179" fmla="*/ 364672 w 4978400"/>
              <a:gd name="connsiteY179" fmla="*/ 756858 h 3498630"/>
              <a:gd name="connsiteX180" fmla="*/ 364680 w 4978400"/>
              <a:gd name="connsiteY180" fmla="*/ 756861 h 3498630"/>
              <a:gd name="connsiteX181" fmla="*/ 370090 w 4978400"/>
              <a:gd name="connsiteY181" fmla="*/ 768370 h 3498630"/>
              <a:gd name="connsiteX182" fmla="*/ 352777 w 4978400"/>
              <a:gd name="connsiteY182" fmla="*/ 787420 h 3498630"/>
              <a:gd name="connsiteX183" fmla="*/ 351136 w 4978400"/>
              <a:gd name="connsiteY183" fmla="*/ 787420 h 3498630"/>
              <a:gd name="connsiteX184" fmla="*/ 376300 w 4978400"/>
              <a:gd name="connsiteY184" fmla="*/ 892776 h 3498630"/>
              <a:gd name="connsiteX185" fmla="*/ 379399 w 4978400"/>
              <a:gd name="connsiteY185" fmla="*/ 894927 h 3498630"/>
              <a:gd name="connsiteX186" fmla="*/ 408012 w 4978400"/>
              <a:gd name="connsiteY186" fmla="*/ 965794 h 3498630"/>
              <a:gd name="connsiteX187" fmla="*/ 408012 w 4978400"/>
              <a:gd name="connsiteY187" fmla="*/ 972271 h 3498630"/>
              <a:gd name="connsiteX188" fmla="*/ 408012 w 4978400"/>
              <a:gd name="connsiteY188" fmla="*/ 982570 h 3498630"/>
              <a:gd name="connsiteX189" fmla="*/ 414429 w 4978400"/>
              <a:gd name="connsiteY189" fmla="*/ 992604 h 3498630"/>
              <a:gd name="connsiteX190" fmla="*/ 423180 w 4978400"/>
              <a:gd name="connsiteY190" fmla="*/ 1039351 h 3498630"/>
              <a:gd name="connsiteX191" fmla="*/ 423180 w 4978400"/>
              <a:gd name="connsiteY191" fmla="*/ 1046952 h 3498630"/>
              <a:gd name="connsiteX192" fmla="*/ 423180 w 4978400"/>
              <a:gd name="connsiteY192" fmla="*/ 1059264 h 3498630"/>
              <a:gd name="connsiteX193" fmla="*/ 427039 w 4978400"/>
              <a:gd name="connsiteY193" fmla="*/ 1065350 h 3498630"/>
              <a:gd name="connsiteX194" fmla="*/ 436825 w 4978400"/>
              <a:gd name="connsiteY194" fmla="*/ 1118495 h 3498630"/>
              <a:gd name="connsiteX195" fmla="*/ 436825 w 4978400"/>
              <a:gd name="connsiteY195" fmla="*/ 1118731 h 3498630"/>
              <a:gd name="connsiteX196" fmla="*/ 436829 w 4978400"/>
              <a:gd name="connsiteY196" fmla="*/ 1118761 h 3498630"/>
              <a:gd name="connsiteX197" fmla="*/ 436829 w 4978400"/>
              <a:gd name="connsiteY197" fmla="*/ 1127549 h 3498630"/>
              <a:gd name="connsiteX198" fmla="*/ 436829 w 4978400"/>
              <a:gd name="connsiteY198" fmla="*/ 1140079 h 3498630"/>
              <a:gd name="connsiteX199" fmla="*/ 439807 w 4978400"/>
              <a:gd name="connsiteY199" fmla="*/ 1146199 h 3498630"/>
              <a:gd name="connsiteX200" fmla="*/ 439858 w 4978400"/>
              <a:gd name="connsiteY200" fmla="*/ 1146199 h 3498630"/>
              <a:gd name="connsiteX201" fmla="*/ 439861 w 4978400"/>
              <a:gd name="connsiteY201" fmla="*/ 1146199 h 3498630"/>
              <a:gd name="connsiteX202" fmla="*/ 439858 w 4978400"/>
              <a:gd name="connsiteY202" fmla="*/ 1146184 h 3498630"/>
              <a:gd name="connsiteX203" fmla="*/ 505077 w 4978400"/>
              <a:gd name="connsiteY203" fmla="*/ 1146184 h 3498630"/>
              <a:gd name="connsiteX204" fmla="*/ 505077 w 4978400"/>
              <a:gd name="connsiteY204" fmla="*/ 1146199 h 3498630"/>
              <a:gd name="connsiteX205" fmla="*/ 505079 w 4978400"/>
              <a:gd name="connsiteY205" fmla="*/ 1146199 h 3498630"/>
              <a:gd name="connsiteX206" fmla="*/ 505079 w 4978400"/>
              <a:gd name="connsiteY206" fmla="*/ 1457352 h 3498630"/>
              <a:gd name="connsiteX207" fmla="*/ 550578 w 4978400"/>
              <a:gd name="connsiteY207" fmla="*/ 1457352 h 3498630"/>
              <a:gd name="connsiteX208" fmla="*/ 550578 w 4978400"/>
              <a:gd name="connsiteY208" fmla="*/ 1457352 h 3498630"/>
              <a:gd name="connsiteX209" fmla="*/ 550584 w 4978400"/>
              <a:gd name="connsiteY209" fmla="*/ 1457352 h 3498630"/>
              <a:gd name="connsiteX210" fmla="*/ 550584 w 4978400"/>
              <a:gd name="connsiteY210" fmla="*/ 3378219 h 3498630"/>
              <a:gd name="connsiteX211" fmla="*/ 620348 w 4978400"/>
              <a:gd name="connsiteY211" fmla="*/ 3378219 h 3498630"/>
              <a:gd name="connsiteX212" fmla="*/ 620348 w 4978400"/>
              <a:gd name="connsiteY212" fmla="*/ 3378245 h 3498630"/>
              <a:gd name="connsiteX213" fmla="*/ 620350 w 4978400"/>
              <a:gd name="connsiteY213" fmla="*/ 3378245 h 3498630"/>
              <a:gd name="connsiteX214" fmla="*/ 620350 w 4978400"/>
              <a:gd name="connsiteY214" fmla="*/ 3498630 h 3498630"/>
              <a:gd name="connsiteX215" fmla="*/ 0 w 4978400"/>
              <a:gd name="connsiteY215" fmla="*/ 3498630 h 3498630"/>
              <a:gd name="connsiteX216" fmla="*/ 0 w 4978400"/>
              <a:gd name="connsiteY216" fmla="*/ 3378219 h 3498630"/>
              <a:gd name="connsiteX217" fmla="*/ 1 w 4978400"/>
              <a:gd name="connsiteY217" fmla="*/ 3378219 h 3498630"/>
              <a:gd name="connsiteX218" fmla="*/ 71290 w 4978400"/>
              <a:gd name="connsiteY218" fmla="*/ 3378219 h 3498630"/>
              <a:gd name="connsiteX219" fmla="*/ 71290 w 4978400"/>
              <a:gd name="connsiteY219" fmla="*/ 3329007 h 3498630"/>
              <a:gd name="connsiteX220" fmla="*/ 71286 w 4978400"/>
              <a:gd name="connsiteY220" fmla="*/ 3329007 h 3498630"/>
              <a:gd name="connsiteX221" fmla="*/ 71286 w 4978400"/>
              <a:gd name="connsiteY221" fmla="*/ 3284557 h 3498630"/>
              <a:gd name="connsiteX222" fmla="*/ 71290 w 4978400"/>
              <a:gd name="connsiteY222" fmla="*/ 3284557 h 3498630"/>
              <a:gd name="connsiteX223" fmla="*/ 71290 w 4978400"/>
              <a:gd name="connsiteY223" fmla="*/ 3219469 h 3498630"/>
              <a:gd name="connsiteX224" fmla="*/ 71286 w 4978400"/>
              <a:gd name="connsiteY224" fmla="*/ 3219469 h 3498630"/>
              <a:gd name="connsiteX225" fmla="*/ 71286 w 4978400"/>
              <a:gd name="connsiteY225" fmla="*/ 3173431 h 3498630"/>
              <a:gd name="connsiteX226" fmla="*/ 71290 w 4978400"/>
              <a:gd name="connsiteY226" fmla="*/ 3173431 h 3498630"/>
              <a:gd name="connsiteX227" fmla="*/ 71290 w 4978400"/>
              <a:gd name="connsiteY227" fmla="*/ 3109931 h 3498630"/>
              <a:gd name="connsiteX228" fmla="*/ 71288 w 4978400"/>
              <a:gd name="connsiteY228" fmla="*/ 3109931 h 3498630"/>
              <a:gd name="connsiteX229" fmla="*/ 71288 w 4978400"/>
              <a:gd name="connsiteY229" fmla="*/ 3060718 h 3498630"/>
              <a:gd name="connsiteX230" fmla="*/ 71290 w 4978400"/>
              <a:gd name="connsiteY230" fmla="*/ 3060718 h 3498630"/>
              <a:gd name="connsiteX231" fmla="*/ 71290 w 4978400"/>
              <a:gd name="connsiteY231" fmla="*/ 2997218 h 3498630"/>
              <a:gd name="connsiteX232" fmla="*/ 71288 w 4978400"/>
              <a:gd name="connsiteY232" fmla="*/ 2997218 h 3498630"/>
              <a:gd name="connsiteX233" fmla="*/ 71288 w 4978400"/>
              <a:gd name="connsiteY233" fmla="*/ 2951180 h 3498630"/>
              <a:gd name="connsiteX234" fmla="*/ 71290 w 4978400"/>
              <a:gd name="connsiteY234" fmla="*/ 2951180 h 3498630"/>
              <a:gd name="connsiteX235" fmla="*/ 71290 w 4978400"/>
              <a:gd name="connsiteY235" fmla="*/ 2887680 h 3498630"/>
              <a:gd name="connsiteX236" fmla="*/ 71288 w 4978400"/>
              <a:gd name="connsiteY236" fmla="*/ 2887680 h 3498630"/>
              <a:gd name="connsiteX237" fmla="*/ 71288 w 4978400"/>
              <a:gd name="connsiteY237" fmla="*/ 2841642 h 3498630"/>
              <a:gd name="connsiteX238" fmla="*/ 71290 w 4978400"/>
              <a:gd name="connsiteY238" fmla="*/ 2841642 h 3498630"/>
              <a:gd name="connsiteX239" fmla="*/ 71290 w 4978400"/>
              <a:gd name="connsiteY239" fmla="*/ 2778142 h 3498630"/>
              <a:gd name="connsiteX240" fmla="*/ 71288 w 4978400"/>
              <a:gd name="connsiteY240" fmla="*/ 2778142 h 3498630"/>
              <a:gd name="connsiteX241" fmla="*/ 71288 w 4978400"/>
              <a:gd name="connsiteY241" fmla="*/ 2732104 h 3498630"/>
              <a:gd name="connsiteX242" fmla="*/ 71290 w 4978400"/>
              <a:gd name="connsiteY242" fmla="*/ 2732104 h 3498630"/>
              <a:gd name="connsiteX243" fmla="*/ 71290 w 4978400"/>
              <a:gd name="connsiteY243" fmla="*/ 2668604 h 3498630"/>
              <a:gd name="connsiteX244" fmla="*/ 71288 w 4978400"/>
              <a:gd name="connsiteY244" fmla="*/ 2668604 h 3498630"/>
              <a:gd name="connsiteX245" fmla="*/ 71288 w 4978400"/>
              <a:gd name="connsiteY245" fmla="*/ 2622566 h 3498630"/>
              <a:gd name="connsiteX246" fmla="*/ 71290 w 4978400"/>
              <a:gd name="connsiteY246" fmla="*/ 2622566 h 3498630"/>
              <a:gd name="connsiteX247" fmla="*/ 71290 w 4978400"/>
              <a:gd name="connsiteY247" fmla="*/ 2557478 h 3498630"/>
              <a:gd name="connsiteX248" fmla="*/ 71288 w 4978400"/>
              <a:gd name="connsiteY248" fmla="*/ 2557478 h 3498630"/>
              <a:gd name="connsiteX249" fmla="*/ 71288 w 4978400"/>
              <a:gd name="connsiteY249" fmla="*/ 2509853 h 3498630"/>
              <a:gd name="connsiteX250" fmla="*/ 71290 w 4978400"/>
              <a:gd name="connsiteY250" fmla="*/ 2509853 h 3498630"/>
              <a:gd name="connsiteX251" fmla="*/ 71290 w 4978400"/>
              <a:gd name="connsiteY251" fmla="*/ 2444765 h 3498630"/>
              <a:gd name="connsiteX252" fmla="*/ 71288 w 4978400"/>
              <a:gd name="connsiteY252" fmla="*/ 2444765 h 3498630"/>
              <a:gd name="connsiteX253" fmla="*/ 71288 w 4978400"/>
              <a:gd name="connsiteY253" fmla="*/ 2400315 h 3498630"/>
              <a:gd name="connsiteX254" fmla="*/ 71290 w 4978400"/>
              <a:gd name="connsiteY254" fmla="*/ 2400315 h 3498630"/>
              <a:gd name="connsiteX255" fmla="*/ 71290 w 4978400"/>
              <a:gd name="connsiteY255" fmla="*/ 2335228 h 3498630"/>
              <a:gd name="connsiteX256" fmla="*/ 71289 w 4978400"/>
              <a:gd name="connsiteY256" fmla="*/ 2335228 h 3498630"/>
              <a:gd name="connsiteX257" fmla="*/ 71289 w 4978400"/>
              <a:gd name="connsiteY257" fmla="*/ 2289190 h 3498630"/>
              <a:gd name="connsiteX258" fmla="*/ 71290 w 4978400"/>
              <a:gd name="connsiteY258" fmla="*/ 2289190 h 3498630"/>
              <a:gd name="connsiteX259" fmla="*/ 71290 w 4978400"/>
              <a:gd name="connsiteY259" fmla="*/ 2225690 h 3498630"/>
              <a:gd name="connsiteX260" fmla="*/ 71289 w 4978400"/>
              <a:gd name="connsiteY260" fmla="*/ 2225690 h 3498630"/>
              <a:gd name="connsiteX261" fmla="*/ 71289 w 4978400"/>
              <a:gd name="connsiteY261" fmla="*/ 2179652 h 3498630"/>
              <a:gd name="connsiteX262" fmla="*/ 71290 w 4978400"/>
              <a:gd name="connsiteY262" fmla="*/ 2179652 h 3498630"/>
              <a:gd name="connsiteX263" fmla="*/ 71290 w 4978400"/>
              <a:gd name="connsiteY263" fmla="*/ 2116152 h 3498630"/>
              <a:gd name="connsiteX264" fmla="*/ 71289 w 4978400"/>
              <a:gd name="connsiteY264" fmla="*/ 2116152 h 3498630"/>
              <a:gd name="connsiteX265" fmla="*/ 71289 w 4978400"/>
              <a:gd name="connsiteY265" fmla="*/ 2066939 h 3498630"/>
              <a:gd name="connsiteX266" fmla="*/ 71290 w 4978400"/>
              <a:gd name="connsiteY266" fmla="*/ 2066939 h 3498630"/>
              <a:gd name="connsiteX267" fmla="*/ 71290 w 4978400"/>
              <a:gd name="connsiteY267" fmla="*/ 2006614 h 3498630"/>
              <a:gd name="connsiteX268" fmla="*/ 71289 w 4978400"/>
              <a:gd name="connsiteY268" fmla="*/ 2006614 h 3498630"/>
              <a:gd name="connsiteX269" fmla="*/ 71289 w 4978400"/>
              <a:gd name="connsiteY269" fmla="*/ 1957401 h 3498630"/>
              <a:gd name="connsiteX270" fmla="*/ 71290 w 4978400"/>
              <a:gd name="connsiteY270" fmla="*/ 1957401 h 3498630"/>
              <a:gd name="connsiteX271" fmla="*/ 71290 w 4978400"/>
              <a:gd name="connsiteY271" fmla="*/ 1893901 h 3498630"/>
              <a:gd name="connsiteX272" fmla="*/ 71289 w 4978400"/>
              <a:gd name="connsiteY272" fmla="*/ 1893901 h 3498630"/>
              <a:gd name="connsiteX273" fmla="*/ 71289 w 4978400"/>
              <a:gd name="connsiteY273" fmla="*/ 1847863 h 3498630"/>
              <a:gd name="connsiteX274" fmla="*/ 71290 w 4978400"/>
              <a:gd name="connsiteY274" fmla="*/ 1847863 h 3498630"/>
              <a:gd name="connsiteX275" fmla="*/ 71290 w 4978400"/>
              <a:gd name="connsiteY275" fmla="*/ 1784363 h 3498630"/>
              <a:gd name="connsiteX276" fmla="*/ 71289 w 4978400"/>
              <a:gd name="connsiteY276" fmla="*/ 1784363 h 3498630"/>
              <a:gd name="connsiteX277" fmla="*/ 71289 w 4978400"/>
              <a:gd name="connsiteY277" fmla="*/ 1738325 h 3498630"/>
              <a:gd name="connsiteX278" fmla="*/ 71290 w 4978400"/>
              <a:gd name="connsiteY278" fmla="*/ 1738325 h 3498630"/>
              <a:gd name="connsiteX279" fmla="*/ 71290 w 4978400"/>
              <a:gd name="connsiteY279" fmla="*/ 1673237 h 3498630"/>
              <a:gd name="connsiteX280" fmla="*/ 71290 w 4978400"/>
              <a:gd name="connsiteY280" fmla="*/ 1628787 h 3498630"/>
              <a:gd name="connsiteX281" fmla="*/ 71290 w 4978400"/>
              <a:gd name="connsiteY281" fmla="*/ 1563699 h 3498630"/>
              <a:gd name="connsiteX282" fmla="*/ 71290 w 4978400"/>
              <a:gd name="connsiteY282" fmla="*/ 1516074 h 3498630"/>
              <a:gd name="connsiteX283" fmla="*/ 71290 w 4978400"/>
              <a:gd name="connsiteY283" fmla="*/ 1457336 h 3498630"/>
              <a:gd name="connsiteX284" fmla="*/ 116800 w 4978400"/>
              <a:gd name="connsiteY284" fmla="*/ 1457336 h 3498630"/>
              <a:gd name="connsiteX285" fmla="*/ 116800 w 4978400"/>
              <a:gd name="connsiteY285" fmla="*/ 1457335 h 3498630"/>
              <a:gd name="connsiteX286" fmla="*/ 116788 w 4978400"/>
              <a:gd name="connsiteY286" fmla="*/ 1457335 h 3498630"/>
              <a:gd name="connsiteX287" fmla="*/ 116788 w 4978400"/>
              <a:gd name="connsiteY287" fmla="*/ 1146184 h 3498630"/>
              <a:gd name="connsiteX288" fmla="*/ 180490 w 4978400"/>
              <a:gd name="connsiteY288" fmla="*/ 1146184 h 3498630"/>
              <a:gd name="connsiteX289" fmla="*/ 180485 w 4978400"/>
              <a:gd name="connsiteY289" fmla="*/ 1146199 h 3498630"/>
              <a:gd name="connsiteX290" fmla="*/ 180495 w 4978400"/>
              <a:gd name="connsiteY290" fmla="*/ 1146199 h 3498630"/>
              <a:gd name="connsiteX291" fmla="*/ 180505 w 4978400"/>
              <a:gd name="connsiteY291" fmla="*/ 1146199 h 3498630"/>
              <a:gd name="connsiteX292" fmla="*/ 180505 w 4978400"/>
              <a:gd name="connsiteY292" fmla="*/ 1139813 h 3498630"/>
              <a:gd name="connsiteX293" fmla="*/ 180494 w 4978400"/>
              <a:gd name="connsiteY293" fmla="*/ 1139835 h 3498630"/>
              <a:gd name="connsiteX294" fmla="*/ 180494 w 4978400"/>
              <a:gd name="connsiteY294" fmla="*/ 1118481 h 3498630"/>
              <a:gd name="connsiteX295" fmla="*/ 180494 w 4978400"/>
              <a:gd name="connsiteY295" fmla="*/ 1115431 h 3498630"/>
              <a:gd name="connsiteX296" fmla="*/ 183698 w 4978400"/>
              <a:gd name="connsiteY296" fmla="*/ 1102083 h 3498630"/>
              <a:gd name="connsiteX297" fmla="*/ 183735 w 4978400"/>
              <a:gd name="connsiteY297" fmla="*/ 1101892 h 3498630"/>
              <a:gd name="connsiteX298" fmla="*/ 190699 w 4978400"/>
              <a:gd name="connsiteY298" fmla="*/ 1065510 h 3498630"/>
              <a:gd name="connsiteX299" fmla="*/ 193421 w 4978400"/>
              <a:gd name="connsiteY299" fmla="*/ 1061317 h 3498630"/>
              <a:gd name="connsiteX300" fmla="*/ 193527 w 4978400"/>
              <a:gd name="connsiteY300" fmla="*/ 1061154 h 3498630"/>
              <a:gd name="connsiteX301" fmla="*/ 195144 w 4978400"/>
              <a:gd name="connsiteY301" fmla="*/ 1054421 h 3498630"/>
              <a:gd name="connsiteX302" fmla="*/ 195661 w 4978400"/>
              <a:gd name="connsiteY302" fmla="*/ 1053697 h 3498630"/>
              <a:gd name="connsiteX303" fmla="*/ 195661 w 4978400"/>
              <a:gd name="connsiteY303" fmla="*/ 1040362 h 3498630"/>
              <a:gd name="connsiteX304" fmla="*/ 195661 w 4978400"/>
              <a:gd name="connsiteY304" fmla="*/ 1037295 h 3498630"/>
              <a:gd name="connsiteX305" fmla="*/ 196983 w 4978400"/>
              <a:gd name="connsiteY305" fmla="*/ 1032662 h 3498630"/>
              <a:gd name="connsiteX306" fmla="*/ 204834 w 4978400"/>
              <a:gd name="connsiteY306" fmla="*/ 992604 h 3498630"/>
              <a:gd name="connsiteX307" fmla="*/ 211157 w 4978400"/>
              <a:gd name="connsiteY307" fmla="*/ 982990 h 3498630"/>
              <a:gd name="connsiteX308" fmla="*/ 213162 w 4978400"/>
              <a:gd name="connsiteY308" fmla="*/ 975960 h 3498630"/>
              <a:gd name="connsiteX309" fmla="*/ 213862 w 4978400"/>
              <a:gd name="connsiteY309" fmla="*/ 975264 h 3498630"/>
              <a:gd name="connsiteX310" fmla="*/ 213862 w 4978400"/>
              <a:gd name="connsiteY310" fmla="*/ 975164 h 3498630"/>
              <a:gd name="connsiteX311" fmla="*/ 213862 w 4978400"/>
              <a:gd name="connsiteY311" fmla="*/ 967061 h 3498630"/>
              <a:gd name="connsiteX312" fmla="*/ 213862 w 4978400"/>
              <a:gd name="connsiteY312" fmla="*/ 963975 h 3498630"/>
              <a:gd name="connsiteX313" fmla="*/ 214150 w 4978400"/>
              <a:gd name="connsiteY313" fmla="*/ 962627 h 3498630"/>
              <a:gd name="connsiteX314" fmla="*/ 220146 w 4978400"/>
              <a:gd name="connsiteY314" fmla="*/ 933742 h 3498630"/>
              <a:gd name="connsiteX315" fmla="*/ 221479 w 4978400"/>
              <a:gd name="connsiteY315" fmla="*/ 926931 h 3498630"/>
              <a:gd name="connsiteX316" fmla="*/ 221598 w 4978400"/>
              <a:gd name="connsiteY316" fmla="*/ 926747 h 3498630"/>
              <a:gd name="connsiteX317" fmla="*/ 222199 w 4978400"/>
              <a:gd name="connsiteY317" fmla="*/ 923859 h 3498630"/>
              <a:gd name="connsiteX318" fmla="*/ 230391 w 4978400"/>
              <a:gd name="connsiteY318" fmla="*/ 913117 h 3498630"/>
              <a:gd name="connsiteX319" fmla="*/ 242125 w 4978400"/>
              <a:gd name="connsiteY319" fmla="*/ 894927 h 3498630"/>
              <a:gd name="connsiteX320" fmla="*/ 244967 w 4978400"/>
              <a:gd name="connsiteY320" fmla="*/ 892898 h 3498630"/>
              <a:gd name="connsiteX321" fmla="*/ 245678 w 4978400"/>
              <a:gd name="connsiteY321" fmla="*/ 892390 h 3498630"/>
              <a:gd name="connsiteX322" fmla="*/ 248089 w 4978400"/>
              <a:gd name="connsiteY322" fmla="*/ 882300 h 3498630"/>
              <a:gd name="connsiteX323" fmla="*/ 251820 w 4978400"/>
              <a:gd name="connsiteY323" fmla="*/ 864284 h 3498630"/>
              <a:gd name="connsiteX324" fmla="*/ 260190 w 4978400"/>
              <a:gd name="connsiteY324" fmla="*/ 823875 h 3498630"/>
              <a:gd name="connsiteX325" fmla="*/ 268877 w 4978400"/>
              <a:gd name="connsiteY325" fmla="*/ 787408 h 3498630"/>
              <a:gd name="connsiteX326" fmla="*/ 269072 w 4978400"/>
              <a:gd name="connsiteY326" fmla="*/ 787408 h 3498630"/>
              <a:gd name="connsiteX327" fmla="*/ 269066 w 4978400"/>
              <a:gd name="connsiteY327" fmla="*/ 787405 h 3498630"/>
              <a:gd name="connsiteX328" fmla="*/ 269055 w 4978400"/>
              <a:gd name="connsiteY328" fmla="*/ 787405 h 3498630"/>
              <a:gd name="connsiteX329" fmla="*/ 259562 w 4978400"/>
              <a:gd name="connsiteY329" fmla="*/ 783048 h 3498630"/>
              <a:gd name="connsiteX330" fmla="*/ 256115 w 4978400"/>
              <a:gd name="connsiteY330" fmla="*/ 781467 h 3498630"/>
              <a:gd name="connsiteX331" fmla="*/ 256113 w 4978400"/>
              <a:gd name="connsiteY331" fmla="*/ 781464 h 3498630"/>
              <a:gd name="connsiteX332" fmla="*/ 256086 w 4978400"/>
              <a:gd name="connsiteY332" fmla="*/ 781452 h 3498630"/>
              <a:gd name="connsiteX333" fmla="*/ 251763 w 4978400"/>
              <a:gd name="connsiteY333" fmla="*/ 768355 h 3498630"/>
              <a:gd name="connsiteX334" fmla="*/ 269055 w 4978400"/>
              <a:gd name="connsiteY334" fmla="*/ 752480 h 3498630"/>
              <a:gd name="connsiteX335" fmla="*/ 286075 w 4978400"/>
              <a:gd name="connsiteY335" fmla="*/ 752480 h 3498630"/>
              <a:gd name="connsiteX336" fmla="*/ 289224 w 4978400"/>
              <a:gd name="connsiteY336" fmla="*/ 752480 h 3498630"/>
              <a:gd name="connsiteX337" fmla="*/ 308964 w 4978400"/>
              <a:gd name="connsiteY337" fmla="*/ 395717 h 3498630"/>
              <a:gd name="connsiteX338" fmla="*/ 3920684 w 4978400"/>
              <a:gd name="connsiteY338" fmla="*/ 0 h 3498630"/>
              <a:gd name="connsiteX339" fmla="*/ 3932819 w 4978400"/>
              <a:gd name="connsiteY339" fmla="*/ 9150 h 3498630"/>
              <a:gd name="connsiteX340" fmla="*/ 3932819 w 4978400"/>
              <a:gd name="connsiteY340" fmla="*/ 92075 h 3498630"/>
              <a:gd name="connsiteX341" fmla="*/ 3955569 w 4978400"/>
              <a:gd name="connsiteY341" fmla="*/ 92075 h 3498630"/>
              <a:gd name="connsiteX342" fmla="*/ 3955569 w 4978400"/>
              <a:gd name="connsiteY342" fmla="*/ 109538 h 3498630"/>
              <a:gd name="connsiteX343" fmla="*/ 3932819 w 4978400"/>
              <a:gd name="connsiteY343" fmla="*/ 109538 h 3498630"/>
              <a:gd name="connsiteX344" fmla="*/ 3932819 w 4978400"/>
              <a:gd name="connsiteY344" fmla="*/ 184711 h 3498630"/>
              <a:gd name="connsiteX345" fmla="*/ 3932819 w 4978400"/>
              <a:gd name="connsiteY345" fmla="*/ 265113 h 3498630"/>
              <a:gd name="connsiteX346" fmla="*/ 3955569 w 4978400"/>
              <a:gd name="connsiteY346" fmla="*/ 265113 h 3498630"/>
              <a:gd name="connsiteX347" fmla="*/ 3955569 w 4978400"/>
              <a:gd name="connsiteY347" fmla="*/ 287338 h 3498630"/>
              <a:gd name="connsiteX348" fmla="*/ 3932819 w 4978400"/>
              <a:gd name="connsiteY348" fmla="*/ 287338 h 3498630"/>
              <a:gd name="connsiteX349" fmla="*/ 3932819 w 4978400"/>
              <a:gd name="connsiteY349" fmla="*/ 342566 h 3498630"/>
              <a:gd name="connsiteX350" fmla="*/ 3932819 w 4978400"/>
              <a:gd name="connsiteY350" fmla="*/ 439739 h 3498630"/>
              <a:gd name="connsiteX351" fmla="*/ 3955569 w 4978400"/>
              <a:gd name="connsiteY351" fmla="*/ 439739 h 3498630"/>
              <a:gd name="connsiteX352" fmla="*/ 3955569 w 4978400"/>
              <a:gd name="connsiteY352" fmla="*/ 460377 h 3498630"/>
              <a:gd name="connsiteX353" fmla="*/ 3932819 w 4978400"/>
              <a:gd name="connsiteY353" fmla="*/ 460377 h 3498630"/>
              <a:gd name="connsiteX354" fmla="*/ 3932819 w 4978400"/>
              <a:gd name="connsiteY354" fmla="*/ 483658 h 3498630"/>
              <a:gd name="connsiteX355" fmla="*/ 3932819 w 4978400"/>
              <a:gd name="connsiteY355" fmla="*/ 608927 h 3498630"/>
              <a:gd name="connsiteX356" fmla="*/ 3932819 w 4978400"/>
              <a:gd name="connsiteY356" fmla="*/ 612777 h 3498630"/>
              <a:gd name="connsiteX357" fmla="*/ 3955569 w 4978400"/>
              <a:gd name="connsiteY357" fmla="*/ 612777 h 3498630"/>
              <a:gd name="connsiteX358" fmla="*/ 3955569 w 4978400"/>
              <a:gd name="connsiteY358" fmla="*/ 633415 h 3498630"/>
              <a:gd name="connsiteX359" fmla="*/ 3932819 w 4978400"/>
              <a:gd name="connsiteY359" fmla="*/ 633415 h 3498630"/>
              <a:gd name="connsiteX360" fmla="*/ 3932819 w 4978400"/>
              <a:gd name="connsiteY360" fmla="*/ 752966 h 3498630"/>
              <a:gd name="connsiteX361" fmla="*/ 3932819 w 4978400"/>
              <a:gd name="connsiteY361" fmla="*/ 768352 h 3498630"/>
              <a:gd name="connsiteX362" fmla="*/ 4011689 w 4978400"/>
              <a:gd name="connsiteY362" fmla="*/ 768352 h 3498630"/>
              <a:gd name="connsiteX363" fmla="*/ 4011689 w 4978400"/>
              <a:gd name="connsiteY363" fmla="*/ 817565 h 3498630"/>
              <a:gd name="connsiteX364" fmla="*/ 3968764 w 4978400"/>
              <a:gd name="connsiteY364" fmla="*/ 817565 h 3498630"/>
              <a:gd name="connsiteX365" fmla="*/ 4090560 w 4978400"/>
              <a:gd name="connsiteY365" fmla="*/ 1006478 h 3498630"/>
              <a:gd name="connsiteX366" fmla="*/ 4142131 w 4978400"/>
              <a:gd name="connsiteY366" fmla="*/ 1006478 h 3498630"/>
              <a:gd name="connsiteX367" fmla="*/ 4142131 w 4978400"/>
              <a:gd name="connsiteY367" fmla="*/ 1033465 h 3498630"/>
              <a:gd name="connsiteX368" fmla="*/ 4142131 w 4978400"/>
              <a:gd name="connsiteY368" fmla="*/ 1033466 h 3498630"/>
              <a:gd name="connsiteX369" fmla="*/ 4142131 w 4978400"/>
              <a:gd name="connsiteY369" fmla="*/ 1125540 h 3498630"/>
              <a:gd name="connsiteX370" fmla="*/ 4205835 w 4978400"/>
              <a:gd name="connsiteY370" fmla="*/ 1125540 h 3498630"/>
              <a:gd name="connsiteX371" fmla="*/ 4205835 w 4978400"/>
              <a:gd name="connsiteY371" fmla="*/ 1152528 h 3498630"/>
              <a:gd name="connsiteX372" fmla="*/ 4205835 w 4978400"/>
              <a:gd name="connsiteY372" fmla="*/ 1208091 h 3498630"/>
              <a:gd name="connsiteX373" fmla="*/ 4205835 w 4978400"/>
              <a:gd name="connsiteY373" fmla="*/ 1222379 h 3498630"/>
              <a:gd name="connsiteX374" fmla="*/ 4205835 w 4978400"/>
              <a:gd name="connsiteY374" fmla="*/ 1292228 h 3498630"/>
              <a:gd name="connsiteX375" fmla="*/ 4205835 w 4978400"/>
              <a:gd name="connsiteY375" fmla="*/ 1308103 h 3498630"/>
              <a:gd name="connsiteX376" fmla="*/ 4205835 w 4978400"/>
              <a:gd name="connsiteY376" fmla="*/ 1377953 h 3498630"/>
              <a:gd name="connsiteX377" fmla="*/ 4205835 w 4978400"/>
              <a:gd name="connsiteY377" fmla="*/ 1393828 h 3498630"/>
              <a:gd name="connsiteX378" fmla="*/ 4205835 w 4978400"/>
              <a:gd name="connsiteY378" fmla="*/ 1463679 h 3498630"/>
              <a:gd name="connsiteX379" fmla="*/ 4205835 w 4978400"/>
              <a:gd name="connsiteY379" fmla="*/ 1479554 h 3498630"/>
              <a:gd name="connsiteX380" fmla="*/ 4205835 w 4978400"/>
              <a:gd name="connsiteY380" fmla="*/ 1549404 h 3498630"/>
              <a:gd name="connsiteX381" fmla="*/ 4205835 w 4978400"/>
              <a:gd name="connsiteY381" fmla="*/ 1563692 h 3498630"/>
              <a:gd name="connsiteX382" fmla="*/ 4205835 w 4978400"/>
              <a:gd name="connsiteY382" fmla="*/ 1633542 h 3498630"/>
              <a:gd name="connsiteX383" fmla="*/ 4205835 w 4978400"/>
              <a:gd name="connsiteY383" fmla="*/ 1649417 h 3498630"/>
              <a:gd name="connsiteX384" fmla="*/ 4205835 w 4978400"/>
              <a:gd name="connsiteY384" fmla="*/ 1719267 h 3498630"/>
              <a:gd name="connsiteX385" fmla="*/ 4205835 w 4978400"/>
              <a:gd name="connsiteY385" fmla="*/ 1735142 h 3498630"/>
              <a:gd name="connsiteX386" fmla="*/ 4205835 w 4978400"/>
              <a:gd name="connsiteY386" fmla="*/ 1804992 h 3498630"/>
              <a:gd name="connsiteX387" fmla="*/ 4205835 w 4978400"/>
              <a:gd name="connsiteY387" fmla="*/ 1820867 h 3498630"/>
              <a:gd name="connsiteX388" fmla="*/ 4205835 w 4978400"/>
              <a:gd name="connsiteY388" fmla="*/ 1890717 h 3498630"/>
              <a:gd name="connsiteX389" fmla="*/ 4205835 w 4978400"/>
              <a:gd name="connsiteY389" fmla="*/ 1905005 h 3498630"/>
              <a:gd name="connsiteX390" fmla="*/ 4205835 w 4978400"/>
              <a:gd name="connsiteY390" fmla="*/ 1976442 h 3498630"/>
              <a:gd name="connsiteX391" fmla="*/ 4205835 w 4978400"/>
              <a:gd name="connsiteY391" fmla="*/ 1990730 h 3498630"/>
              <a:gd name="connsiteX392" fmla="*/ 4205835 w 4978400"/>
              <a:gd name="connsiteY392" fmla="*/ 2060580 h 3498630"/>
              <a:gd name="connsiteX393" fmla="*/ 4205835 w 4978400"/>
              <a:gd name="connsiteY393" fmla="*/ 2076455 h 3498630"/>
              <a:gd name="connsiteX394" fmla="*/ 4205835 w 4978400"/>
              <a:gd name="connsiteY394" fmla="*/ 2146305 h 3498630"/>
              <a:gd name="connsiteX395" fmla="*/ 4205835 w 4978400"/>
              <a:gd name="connsiteY395" fmla="*/ 2162180 h 3498630"/>
              <a:gd name="connsiteX396" fmla="*/ 4205835 w 4978400"/>
              <a:gd name="connsiteY396" fmla="*/ 2232031 h 3498630"/>
              <a:gd name="connsiteX397" fmla="*/ 4205835 w 4978400"/>
              <a:gd name="connsiteY397" fmla="*/ 2247906 h 3498630"/>
              <a:gd name="connsiteX398" fmla="*/ 4205835 w 4978400"/>
              <a:gd name="connsiteY398" fmla="*/ 2317756 h 3498630"/>
              <a:gd name="connsiteX399" fmla="*/ 4205835 w 4978400"/>
              <a:gd name="connsiteY399" fmla="*/ 2332044 h 3498630"/>
              <a:gd name="connsiteX400" fmla="*/ 4205835 w 4978400"/>
              <a:gd name="connsiteY400" fmla="*/ 2401894 h 3498630"/>
              <a:gd name="connsiteX401" fmla="*/ 4205835 w 4978400"/>
              <a:gd name="connsiteY401" fmla="*/ 2417769 h 3498630"/>
              <a:gd name="connsiteX402" fmla="*/ 4205835 w 4978400"/>
              <a:gd name="connsiteY402" fmla="*/ 2487619 h 3498630"/>
              <a:gd name="connsiteX403" fmla="*/ 4205835 w 4978400"/>
              <a:gd name="connsiteY403" fmla="*/ 2503494 h 3498630"/>
              <a:gd name="connsiteX404" fmla="*/ 4205835 w 4978400"/>
              <a:gd name="connsiteY404" fmla="*/ 2573344 h 3498630"/>
              <a:gd name="connsiteX405" fmla="*/ 4205835 w 4978400"/>
              <a:gd name="connsiteY405" fmla="*/ 2589219 h 3498630"/>
              <a:gd name="connsiteX406" fmla="*/ 4205835 w 4978400"/>
              <a:gd name="connsiteY406" fmla="*/ 2659069 h 3498630"/>
              <a:gd name="connsiteX407" fmla="*/ 4205835 w 4978400"/>
              <a:gd name="connsiteY407" fmla="*/ 2673357 h 3498630"/>
              <a:gd name="connsiteX408" fmla="*/ 4205835 w 4978400"/>
              <a:gd name="connsiteY408" fmla="*/ 2744794 h 3498630"/>
              <a:gd name="connsiteX409" fmla="*/ 4205835 w 4978400"/>
              <a:gd name="connsiteY409" fmla="*/ 2759082 h 3498630"/>
              <a:gd name="connsiteX410" fmla="*/ 4205835 w 4978400"/>
              <a:gd name="connsiteY410" fmla="*/ 2828932 h 3498630"/>
              <a:gd name="connsiteX411" fmla="*/ 4205835 w 4978400"/>
              <a:gd name="connsiteY411" fmla="*/ 2844807 h 3498630"/>
              <a:gd name="connsiteX412" fmla="*/ 4205835 w 4978400"/>
              <a:gd name="connsiteY412" fmla="*/ 2914657 h 3498630"/>
              <a:gd name="connsiteX413" fmla="*/ 4205835 w 4978400"/>
              <a:gd name="connsiteY413" fmla="*/ 2930532 h 3498630"/>
              <a:gd name="connsiteX414" fmla="*/ 4205835 w 4978400"/>
              <a:gd name="connsiteY414" fmla="*/ 3000383 h 3498630"/>
              <a:gd name="connsiteX415" fmla="*/ 4205835 w 4978400"/>
              <a:gd name="connsiteY415" fmla="*/ 3016258 h 3498630"/>
              <a:gd name="connsiteX416" fmla="*/ 4205835 w 4978400"/>
              <a:gd name="connsiteY416" fmla="*/ 3086108 h 3498630"/>
              <a:gd name="connsiteX417" fmla="*/ 4205835 w 4978400"/>
              <a:gd name="connsiteY417" fmla="*/ 3100396 h 3498630"/>
              <a:gd name="connsiteX418" fmla="*/ 4205835 w 4978400"/>
              <a:gd name="connsiteY418" fmla="*/ 3171833 h 3498630"/>
              <a:gd name="connsiteX419" fmla="*/ 4205835 w 4978400"/>
              <a:gd name="connsiteY419" fmla="*/ 3186121 h 3498630"/>
              <a:gd name="connsiteX420" fmla="*/ 4205835 w 4978400"/>
              <a:gd name="connsiteY420" fmla="*/ 3255971 h 3498630"/>
              <a:gd name="connsiteX421" fmla="*/ 4205835 w 4978400"/>
              <a:gd name="connsiteY421" fmla="*/ 3271846 h 3498630"/>
              <a:gd name="connsiteX422" fmla="*/ 4205835 w 4978400"/>
              <a:gd name="connsiteY422" fmla="*/ 3341696 h 3498630"/>
              <a:gd name="connsiteX423" fmla="*/ 4205835 w 4978400"/>
              <a:gd name="connsiteY423" fmla="*/ 3357571 h 3498630"/>
              <a:gd name="connsiteX424" fmla="*/ 4205835 w 4978400"/>
              <a:gd name="connsiteY424" fmla="*/ 3405398 h 3498630"/>
              <a:gd name="connsiteX425" fmla="*/ 4205903 w 4978400"/>
              <a:gd name="connsiteY425" fmla="*/ 3405261 h 3498630"/>
              <a:gd name="connsiteX426" fmla="*/ 4205903 w 4978400"/>
              <a:gd name="connsiteY426" fmla="*/ 3400447 h 3498630"/>
              <a:gd name="connsiteX427" fmla="*/ 4281741 w 4978400"/>
              <a:gd name="connsiteY427" fmla="*/ 3252809 h 3498630"/>
              <a:gd name="connsiteX428" fmla="*/ 4281742 w 4978400"/>
              <a:gd name="connsiteY428" fmla="*/ 3252809 h 3498630"/>
              <a:gd name="connsiteX429" fmla="*/ 4346963 w 4978400"/>
              <a:gd name="connsiteY429" fmla="*/ 3252809 h 3498630"/>
              <a:gd name="connsiteX430" fmla="*/ 4346963 w 4978400"/>
              <a:gd name="connsiteY430" fmla="*/ 2241568 h 3498630"/>
              <a:gd name="connsiteX431" fmla="*/ 4404600 w 4978400"/>
              <a:gd name="connsiteY431" fmla="*/ 2241568 h 3498630"/>
              <a:gd name="connsiteX432" fmla="*/ 4404600 w 4978400"/>
              <a:gd name="connsiteY432" fmla="*/ 2241567 h 3498630"/>
              <a:gd name="connsiteX433" fmla="*/ 4404600 w 4978400"/>
              <a:gd name="connsiteY433" fmla="*/ 1805003 h 3498630"/>
              <a:gd name="connsiteX434" fmla="*/ 4404600 w 4978400"/>
              <a:gd name="connsiteY434" fmla="*/ 1517664 h 3498630"/>
              <a:gd name="connsiteX435" fmla="*/ 4433419 w 4978400"/>
              <a:gd name="connsiteY435" fmla="*/ 1447814 h 3498630"/>
              <a:gd name="connsiteX436" fmla="*/ 4462237 w 4978400"/>
              <a:gd name="connsiteY436" fmla="*/ 1517664 h 3498630"/>
              <a:gd name="connsiteX437" fmla="*/ 4600263 w 4978400"/>
              <a:gd name="connsiteY437" fmla="*/ 1331926 h 3498630"/>
              <a:gd name="connsiteX438" fmla="*/ 4600263 w 4978400"/>
              <a:gd name="connsiteY438" fmla="*/ 1331927 h 3498630"/>
              <a:gd name="connsiteX439" fmla="*/ 4600264 w 4978400"/>
              <a:gd name="connsiteY439" fmla="*/ 1331926 h 3498630"/>
              <a:gd name="connsiteX440" fmla="*/ 4736773 w 4978400"/>
              <a:gd name="connsiteY440" fmla="*/ 1517664 h 3498630"/>
              <a:gd name="connsiteX441" fmla="*/ 4739807 w 4978400"/>
              <a:gd name="connsiteY441" fmla="*/ 1517664 h 3498630"/>
              <a:gd name="connsiteX442" fmla="*/ 4768624 w 4978400"/>
              <a:gd name="connsiteY442" fmla="*/ 1447814 h 3498630"/>
              <a:gd name="connsiteX443" fmla="*/ 4797443 w 4978400"/>
              <a:gd name="connsiteY443" fmla="*/ 1517664 h 3498630"/>
              <a:gd name="connsiteX444" fmla="*/ 4797443 w 4978400"/>
              <a:gd name="connsiteY444" fmla="*/ 1805003 h 3498630"/>
              <a:gd name="connsiteX445" fmla="*/ 4797443 w 4978400"/>
              <a:gd name="connsiteY445" fmla="*/ 2241568 h 3498630"/>
              <a:gd name="connsiteX446" fmla="*/ 4856598 w 4978400"/>
              <a:gd name="connsiteY446" fmla="*/ 2241568 h 3498630"/>
              <a:gd name="connsiteX447" fmla="*/ 4856598 w 4978400"/>
              <a:gd name="connsiteY447" fmla="*/ 3252809 h 3498630"/>
              <a:gd name="connsiteX448" fmla="*/ 4920302 w 4978400"/>
              <a:gd name="connsiteY448" fmla="*/ 3252809 h 3498630"/>
              <a:gd name="connsiteX449" fmla="*/ 4945993 w 4978400"/>
              <a:gd name="connsiteY449" fmla="*/ 3304454 h 3498630"/>
              <a:gd name="connsiteX450" fmla="*/ 4945993 w 4978400"/>
              <a:gd name="connsiteY450" fmla="*/ 2549527 h 3498630"/>
              <a:gd name="connsiteX451" fmla="*/ 4946007 w 4978400"/>
              <a:gd name="connsiteY451" fmla="*/ 2549527 h 3498630"/>
              <a:gd name="connsiteX452" fmla="*/ 4946007 w 4978400"/>
              <a:gd name="connsiteY452" fmla="*/ 2476537 h 3498630"/>
              <a:gd name="connsiteX453" fmla="*/ 4978400 w 4978400"/>
              <a:gd name="connsiteY453" fmla="*/ 2476537 h 3498630"/>
              <a:gd name="connsiteX454" fmla="*/ 4978400 w 4978400"/>
              <a:gd name="connsiteY454" fmla="*/ 3498630 h 3498630"/>
              <a:gd name="connsiteX455" fmla="*/ 1518261 w 4978400"/>
              <a:gd name="connsiteY455" fmla="*/ 3498630 h 3498630"/>
              <a:gd name="connsiteX456" fmla="*/ 1518261 w 4978400"/>
              <a:gd name="connsiteY456" fmla="*/ 2320927 h 3498630"/>
              <a:gd name="connsiteX457" fmla="*/ 1534937 w 4978400"/>
              <a:gd name="connsiteY457" fmla="*/ 2320927 h 3498630"/>
              <a:gd name="connsiteX458" fmla="*/ 1572854 w 4978400"/>
              <a:gd name="connsiteY458" fmla="*/ 2320927 h 3498630"/>
              <a:gd name="connsiteX459" fmla="*/ 1572854 w 4978400"/>
              <a:gd name="connsiteY459" fmla="*/ 2009777 h 3498630"/>
              <a:gd name="connsiteX460" fmla="*/ 1654785 w 4978400"/>
              <a:gd name="connsiteY460" fmla="*/ 2009777 h 3498630"/>
              <a:gd name="connsiteX461" fmla="*/ 1654785 w 4978400"/>
              <a:gd name="connsiteY461" fmla="*/ 1744664 h 3498630"/>
              <a:gd name="connsiteX462" fmla="*/ 1679064 w 4978400"/>
              <a:gd name="connsiteY462" fmla="*/ 1744664 h 3498630"/>
              <a:gd name="connsiteX463" fmla="*/ 1679064 w 4978400"/>
              <a:gd name="connsiteY463" fmla="*/ 1609727 h 3498630"/>
              <a:gd name="connsiteX464" fmla="*/ 1730647 w 4978400"/>
              <a:gd name="connsiteY464" fmla="*/ 1609727 h 3498630"/>
              <a:gd name="connsiteX465" fmla="*/ 1730647 w 4978400"/>
              <a:gd name="connsiteY465" fmla="*/ 1512889 h 3498630"/>
              <a:gd name="connsiteX466" fmla="*/ 1783722 w 4978400"/>
              <a:gd name="connsiteY466" fmla="*/ 1512889 h 3498630"/>
              <a:gd name="connsiteX467" fmla="*/ 1783722 w 4978400"/>
              <a:gd name="connsiteY467" fmla="*/ 1470027 h 3498630"/>
              <a:gd name="connsiteX468" fmla="*/ 1853494 w 4978400"/>
              <a:gd name="connsiteY468" fmla="*/ 1470027 h 3498630"/>
              <a:gd name="connsiteX469" fmla="*/ 1862067 w 4978400"/>
              <a:gd name="connsiteY469" fmla="*/ 1255714 h 3498630"/>
              <a:gd name="connsiteX470" fmla="*/ 1861833 w 4978400"/>
              <a:gd name="connsiteY470" fmla="*/ 1255714 h 3498630"/>
              <a:gd name="connsiteX471" fmla="*/ 1861100 w 4978400"/>
              <a:gd name="connsiteY471" fmla="*/ 1255714 h 3498630"/>
              <a:gd name="connsiteX472" fmla="*/ 1860734 w 4978400"/>
              <a:gd name="connsiteY472" fmla="*/ 1255714 h 3498630"/>
              <a:gd name="connsiteX473" fmla="*/ 1854033 w 4978400"/>
              <a:gd name="connsiteY473" fmla="*/ 1255714 h 3498630"/>
              <a:gd name="connsiteX474" fmla="*/ 1853024 w 4978400"/>
              <a:gd name="connsiteY474" fmla="*/ 1255714 h 3498630"/>
              <a:gd name="connsiteX475" fmla="*/ 1842366 w 4978400"/>
              <a:gd name="connsiteY475" fmla="*/ 1251966 h 3498630"/>
              <a:gd name="connsiteX476" fmla="*/ 1838312 w 4978400"/>
              <a:gd name="connsiteY476" fmla="*/ 1243719 h 3498630"/>
              <a:gd name="connsiteX477" fmla="*/ 1853024 w 4978400"/>
              <a:gd name="connsiteY477" fmla="*/ 1228726 h 3498630"/>
              <a:gd name="connsiteX478" fmla="*/ 1854126 w 4978400"/>
              <a:gd name="connsiteY478" fmla="*/ 1228726 h 3498630"/>
              <a:gd name="connsiteX479" fmla="*/ 1861833 w 4978400"/>
              <a:gd name="connsiteY479" fmla="*/ 1228726 h 3498630"/>
              <a:gd name="connsiteX480" fmla="*/ 1861861 w 4978400"/>
              <a:gd name="connsiteY480" fmla="*/ 1228726 h 3498630"/>
              <a:gd name="connsiteX481" fmla="*/ 1862593 w 4978400"/>
              <a:gd name="connsiteY481" fmla="*/ 1228726 h 3498630"/>
              <a:gd name="connsiteX482" fmla="*/ 1875834 w 4978400"/>
              <a:gd name="connsiteY482" fmla="*/ 908437 h 3498630"/>
              <a:gd name="connsiteX483" fmla="*/ 1875367 w 4978400"/>
              <a:gd name="connsiteY483" fmla="*/ 919100 h 3498630"/>
              <a:gd name="connsiteX484" fmla="*/ 1875834 w 4978400"/>
              <a:gd name="connsiteY484" fmla="*/ 908436 h 3498630"/>
              <a:gd name="connsiteX485" fmla="*/ 1875834 w 4978400"/>
              <a:gd name="connsiteY485" fmla="*/ 908390 h 3498630"/>
              <a:gd name="connsiteX486" fmla="*/ 1876120 w 4978400"/>
              <a:gd name="connsiteY486" fmla="*/ 901486 h 3498630"/>
              <a:gd name="connsiteX487" fmla="*/ 1879253 w 4978400"/>
              <a:gd name="connsiteY487" fmla="*/ 825721 h 3498630"/>
              <a:gd name="connsiteX488" fmla="*/ 1879260 w 4978400"/>
              <a:gd name="connsiteY488" fmla="*/ 825501 h 3498630"/>
              <a:gd name="connsiteX489" fmla="*/ 1879263 w 4978400"/>
              <a:gd name="connsiteY489" fmla="*/ 825501 h 3498630"/>
              <a:gd name="connsiteX490" fmla="*/ 1879450 w 4978400"/>
              <a:gd name="connsiteY490" fmla="*/ 825501 h 3498630"/>
              <a:gd name="connsiteX491" fmla="*/ 1880185 w 4978400"/>
              <a:gd name="connsiteY491" fmla="*/ 825501 h 3498630"/>
              <a:gd name="connsiteX492" fmla="*/ 1884588 w 4978400"/>
              <a:gd name="connsiteY492" fmla="*/ 825501 h 3498630"/>
              <a:gd name="connsiteX493" fmla="*/ 1885322 w 4978400"/>
              <a:gd name="connsiteY493" fmla="*/ 825501 h 3498630"/>
              <a:gd name="connsiteX494" fmla="*/ 1891384 w 4978400"/>
              <a:gd name="connsiteY494" fmla="*/ 825501 h 3498630"/>
              <a:gd name="connsiteX495" fmla="*/ 1907438 w 4978400"/>
              <a:gd name="connsiteY495" fmla="*/ 1228726 h 3498630"/>
              <a:gd name="connsiteX496" fmla="*/ 1909482 w 4978400"/>
              <a:gd name="connsiteY496" fmla="*/ 1228726 h 3498630"/>
              <a:gd name="connsiteX497" fmla="*/ 1917569 w 4978400"/>
              <a:gd name="connsiteY497" fmla="*/ 1228726 h 3498630"/>
              <a:gd name="connsiteX498" fmla="*/ 1932269 w 4978400"/>
              <a:gd name="connsiteY498" fmla="*/ 1243719 h 3498630"/>
              <a:gd name="connsiteX499" fmla="*/ 1917569 w 4978400"/>
              <a:gd name="connsiteY499" fmla="*/ 1255714 h 3498630"/>
              <a:gd name="connsiteX500" fmla="*/ 1908516 w 4978400"/>
              <a:gd name="connsiteY500" fmla="*/ 1255714 h 3498630"/>
              <a:gd name="connsiteX501" fmla="*/ 1917094 w 4978400"/>
              <a:gd name="connsiteY501" fmla="*/ 1470027 h 3498630"/>
              <a:gd name="connsiteX502" fmla="*/ 1986878 w 4978400"/>
              <a:gd name="connsiteY502" fmla="*/ 1470027 h 3498630"/>
              <a:gd name="connsiteX503" fmla="*/ 1986878 w 4978400"/>
              <a:gd name="connsiteY503" fmla="*/ 1512889 h 3498630"/>
              <a:gd name="connsiteX504" fmla="*/ 2039921 w 4978400"/>
              <a:gd name="connsiteY504" fmla="*/ 1512889 h 3498630"/>
              <a:gd name="connsiteX505" fmla="*/ 2039921 w 4978400"/>
              <a:gd name="connsiteY505" fmla="*/ 1609727 h 3498630"/>
              <a:gd name="connsiteX506" fmla="*/ 2091541 w 4978400"/>
              <a:gd name="connsiteY506" fmla="*/ 1609727 h 3498630"/>
              <a:gd name="connsiteX507" fmla="*/ 2091541 w 4978400"/>
              <a:gd name="connsiteY507" fmla="*/ 1744664 h 3498630"/>
              <a:gd name="connsiteX508" fmla="*/ 2115862 w 4978400"/>
              <a:gd name="connsiteY508" fmla="*/ 1744664 h 3498630"/>
              <a:gd name="connsiteX509" fmla="*/ 2115862 w 4978400"/>
              <a:gd name="connsiteY509" fmla="*/ 2009777 h 3498630"/>
              <a:gd name="connsiteX510" fmla="*/ 2196157 w 4978400"/>
              <a:gd name="connsiteY510" fmla="*/ 2009777 h 3498630"/>
              <a:gd name="connsiteX511" fmla="*/ 2196157 w 4978400"/>
              <a:gd name="connsiteY511" fmla="*/ 2320927 h 3498630"/>
              <a:gd name="connsiteX512" fmla="*/ 2252293 w 4978400"/>
              <a:gd name="connsiteY512" fmla="*/ 2320927 h 3498630"/>
              <a:gd name="connsiteX513" fmla="*/ 2252293 w 4978400"/>
              <a:gd name="connsiteY513" fmla="*/ 3479809 h 3498630"/>
              <a:gd name="connsiteX514" fmla="*/ 2254706 w 4978400"/>
              <a:gd name="connsiteY514" fmla="*/ 3479809 h 3498630"/>
              <a:gd name="connsiteX515" fmla="*/ 2254708 w 4978400"/>
              <a:gd name="connsiteY515" fmla="*/ 3479809 h 3498630"/>
              <a:gd name="connsiteX516" fmla="*/ 2257622 w 4978400"/>
              <a:gd name="connsiteY516" fmla="*/ 3479809 h 3498630"/>
              <a:gd name="connsiteX517" fmla="*/ 2278021 w 4978400"/>
              <a:gd name="connsiteY517" fmla="*/ 3479809 h 3498630"/>
              <a:gd name="connsiteX518" fmla="*/ 2278058 w 4978400"/>
              <a:gd name="connsiteY518" fmla="*/ 3479809 h 3498630"/>
              <a:gd name="connsiteX519" fmla="*/ 2278058 w 4978400"/>
              <a:gd name="connsiteY519" fmla="*/ 3421072 h 3498630"/>
              <a:gd name="connsiteX520" fmla="*/ 2258341 w 4978400"/>
              <a:gd name="connsiteY520" fmla="*/ 3421072 h 3498630"/>
              <a:gd name="connsiteX521" fmla="*/ 2258340 w 4978400"/>
              <a:gd name="connsiteY521" fmla="*/ 3421072 h 3498630"/>
              <a:gd name="connsiteX522" fmla="*/ 2258340 w 4978400"/>
              <a:gd name="connsiteY522" fmla="*/ 3368684 h 3498630"/>
              <a:gd name="connsiteX523" fmla="*/ 2258341 w 4978400"/>
              <a:gd name="connsiteY523" fmla="*/ 3368684 h 3498630"/>
              <a:gd name="connsiteX524" fmla="*/ 2278058 w 4978400"/>
              <a:gd name="connsiteY524" fmla="*/ 3368684 h 3498630"/>
              <a:gd name="connsiteX525" fmla="*/ 2278058 w 4978400"/>
              <a:gd name="connsiteY525" fmla="*/ 3308359 h 3498630"/>
              <a:gd name="connsiteX526" fmla="*/ 2278060 w 4978400"/>
              <a:gd name="connsiteY526" fmla="*/ 3308359 h 3498630"/>
              <a:gd name="connsiteX527" fmla="*/ 2337216 w 4978400"/>
              <a:gd name="connsiteY527" fmla="*/ 3308359 h 3498630"/>
              <a:gd name="connsiteX528" fmla="*/ 2337216 w 4978400"/>
              <a:gd name="connsiteY528" fmla="*/ 3308358 h 3498630"/>
              <a:gd name="connsiteX529" fmla="*/ 2337216 w 4978400"/>
              <a:gd name="connsiteY529" fmla="*/ 2692407 h 3498630"/>
              <a:gd name="connsiteX530" fmla="*/ 2337356 w 4978400"/>
              <a:gd name="connsiteY530" fmla="*/ 2692242 h 3498630"/>
              <a:gd name="connsiteX531" fmla="*/ 2389040 w 4978400"/>
              <a:gd name="connsiteY531" fmla="*/ 2631092 h 3498630"/>
              <a:gd name="connsiteX532" fmla="*/ 2389040 w 4978400"/>
              <a:gd name="connsiteY532" fmla="*/ 2576969 h 3498630"/>
              <a:gd name="connsiteX533" fmla="*/ 2389040 w 4978400"/>
              <a:gd name="connsiteY533" fmla="*/ 2408690 h 3498630"/>
              <a:gd name="connsiteX534" fmla="*/ 2386281 w 4978400"/>
              <a:gd name="connsiteY534" fmla="*/ 2342726 h 3498630"/>
              <a:gd name="connsiteX535" fmla="*/ 2377814 w 4978400"/>
              <a:gd name="connsiteY535" fmla="*/ 2293532 h 3498630"/>
              <a:gd name="connsiteX536" fmla="*/ 2342547 w 4978400"/>
              <a:gd name="connsiteY536" fmla="*/ 2207653 h 3498630"/>
              <a:gd name="connsiteX537" fmla="*/ 2290194 w 4978400"/>
              <a:gd name="connsiteY537" fmla="*/ 2079409 h 3498630"/>
              <a:gd name="connsiteX538" fmla="*/ 2290194 w 4978400"/>
              <a:gd name="connsiteY538" fmla="*/ 2076355 h 3498630"/>
              <a:gd name="connsiteX539" fmla="*/ 2290194 w 4978400"/>
              <a:gd name="connsiteY539" fmla="*/ 2073302 h 3498630"/>
              <a:gd name="connsiteX540" fmla="*/ 2295810 w 4978400"/>
              <a:gd name="connsiteY540" fmla="*/ 2040096 h 3498630"/>
              <a:gd name="connsiteX541" fmla="*/ 2296111 w 4978400"/>
              <a:gd name="connsiteY541" fmla="*/ 2037996 h 3498630"/>
              <a:gd name="connsiteX542" fmla="*/ 2296209 w 4978400"/>
              <a:gd name="connsiteY542" fmla="*/ 2037746 h 3498630"/>
              <a:gd name="connsiteX543" fmla="*/ 2297101 w 4978400"/>
              <a:gd name="connsiteY543" fmla="*/ 2032462 h 3498630"/>
              <a:gd name="connsiteX544" fmla="*/ 2304448 w 4978400"/>
              <a:gd name="connsiteY544" fmla="*/ 2016416 h 3498630"/>
              <a:gd name="connsiteX545" fmla="*/ 2308094 w 4978400"/>
              <a:gd name="connsiteY545" fmla="*/ 2006976 h 3498630"/>
              <a:gd name="connsiteX546" fmla="*/ 2309780 w 4978400"/>
              <a:gd name="connsiteY546" fmla="*/ 2004623 h 3498630"/>
              <a:gd name="connsiteX547" fmla="*/ 2308588 w 4978400"/>
              <a:gd name="connsiteY547" fmla="*/ 1996598 h 3498630"/>
              <a:gd name="connsiteX548" fmla="*/ 2293402 w 4978400"/>
              <a:gd name="connsiteY548" fmla="*/ 1770156 h 3498630"/>
              <a:gd name="connsiteX549" fmla="*/ 2295353 w 4978400"/>
              <a:gd name="connsiteY549" fmla="*/ 1685846 h 3498630"/>
              <a:gd name="connsiteX550" fmla="*/ 2280891 w 4978400"/>
              <a:gd name="connsiteY550" fmla="*/ 1679815 h 3498630"/>
              <a:gd name="connsiteX551" fmla="*/ 2275026 w 4978400"/>
              <a:gd name="connsiteY551" fmla="*/ 1664528 h 3498630"/>
              <a:gd name="connsiteX552" fmla="*/ 2275026 w 4978400"/>
              <a:gd name="connsiteY552" fmla="*/ 1627839 h 3498630"/>
              <a:gd name="connsiteX553" fmla="*/ 2275049 w 4978400"/>
              <a:gd name="connsiteY553" fmla="*/ 1627781 h 3498630"/>
              <a:gd name="connsiteX554" fmla="*/ 2281257 w 4978400"/>
              <a:gd name="connsiteY554" fmla="*/ 1611024 h 3498630"/>
              <a:gd name="connsiteX555" fmla="*/ 2294829 w 4978400"/>
              <a:gd name="connsiteY555" fmla="*/ 1605002 h 3498630"/>
              <a:gd name="connsiteX556" fmla="*/ 2293101 w 4978400"/>
              <a:gd name="connsiteY556" fmla="*/ 1555755 h 3498630"/>
              <a:gd name="connsiteX557" fmla="*/ 2249241 w 4978400"/>
              <a:gd name="connsiteY557" fmla="*/ 1555755 h 3498630"/>
              <a:gd name="connsiteX558" fmla="*/ 2249241 w 4978400"/>
              <a:gd name="connsiteY558" fmla="*/ 1497017 h 3498630"/>
              <a:gd name="connsiteX559" fmla="*/ 2291031 w 4978400"/>
              <a:gd name="connsiteY559" fmla="*/ 1497017 h 3498630"/>
              <a:gd name="connsiteX560" fmla="*/ 2290195 w 4978400"/>
              <a:gd name="connsiteY560" fmla="*/ 1473208 h 3498630"/>
              <a:gd name="connsiteX561" fmla="*/ 2290194 w 4978400"/>
              <a:gd name="connsiteY561" fmla="*/ 1473205 h 3498630"/>
              <a:gd name="connsiteX562" fmla="*/ 2289856 w 4978400"/>
              <a:gd name="connsiteY562" fmla="*/ 1473205 h 3498630"/>
              <a:gd name="connsiteX563" fmla="*/ 2289436 w 4978400"/>
              <a:gd name="connsiteY563" fmla="*/ 1473205 h 3498630"/>
              <a:gd name="connsiteX564" fmla="*/ 2281756 w 4978400"/>
              <a:gd name="connsiteY564" fmla="*/ 1457092 h 3498630"/>
              <a:gd name="connsiteX565" fmla="*/ 2281140 w 4978400"/>
              <a:gd name="connsiteY565" fmla="*/ 1445789 h 3498630"/>
              <a:gd name="connsiteX566" fmla="*/ 2281094 w 4978400"/>
              <a:gd name="connsiteY566" fmla="*/ 1445582 h 3498630"/>
              <a:gd name="connsiteX567" fmla="*/ 2281123 w 4978400"/>
              <a:gd name="connsiteY567" fmla="*/ 1445489 h 3498630"/>
              <a:gd name="connsiteX568" fmla="*/ 2280799 w 4978400"/>
              <a:gd name="connsiteY568" fmla="*/ 1439540 h 3498630"/>
              <a:gd name="connsiteX569" fmla="*/ 2289436 w 4978400"/>
              <a:gd name="connsiteY569" fmla="*/ 1417960 h 3498630"/>
              <a:gd name="connsiteX570" fmla="*/ 2317283 w 4978400"/>
              <a:gd name="connsiteY570" fmla="*/ 1378631 h 3498630"/>
              <a:gd name="connsiteX571" fmla="*/ 2318345 w 4978400"/>
              <a:gd name="connsiteY571" fmla="*/ 1375174 h 3498630"/>
              <a:gd name="connsiteX572" fmla="*/ 2324540 w 4978400"/>
              <a:gd name="connsiteY572" fmla="*/ 1335092 h 3498630"/>
              <a:gd name="connsiteX573" fmla="*/ 2325271 w 4978400"/>
              <a:gd name="connsiteY573" fmla="*/ 1336222 h 3498630"/>
              <a:gd name="connsiteX574" fmla="*/ 2324912 w 4978400"/>
              <a:gd name="connsiteY574" fmla="*/ 1335092 h 3498630"/>
              <a:gd name="connsiteX575" fmla="*/ 2359968 w 4978400"/>
              <a:gd name="connsiteY575" fmla="*/ 1424098 h 3498630"/>
              <a:gd name="connsiteX576" fmla="*/ 2354857 w 4978400"/>
              <a:gd name="connsiteY576" fmla="*/ 1450953 h 3498630"/>
              <a:gd name="connsiteX577" fmla="*/ 2352158 w 4978400"/>
              <a:gd name="connsiteY577" fmla="*/ 1454243 h 3498630"/>
              <a:gd name="connsiteX578" fmla="*/ 2351697 w 4978400"/>
              <a:gd name="connsiteY578" fmla="*/ 1455815 h 3498630"/>
              <a:gd name="connsiteX579" fmla="*/ 2340894 w 4978400"/>
              <a:gd name="connsiteY579" fmla="*/ 1467969 h 3498630"/>
              <a:gd name="connsiteX580" fmla="*/ 2336597 w 4978400"/>
              <a:gd name="connsiteY580" fmla="*/ 1473205 h 3498630"/>
              <a:gd name="connsiteX581" fmla="*/ 2337216 w 4978400"/>
              <a:gd name="connsiteY581" fmla="*/ 1473205 h 3498630"/>
              <a:gd name="connsiteX582" fmla="*/ 2336377 w 4978400"/>
              <a:gd name="connsiteY582" fmla="*/ 1497017 h 3498630"/>
              <a:gd name="connsiteX583" fmla="*/ 2376652 w 4978400"/>
              <a:gd name="connsiteY583" fmla="*/ 1497017 h 3498630"/>
              <a:gd name="connsiteX584" fmla="*/ 2376654 w 4978400"/>
              <a:gd name="connsiteY584" fmla="*/ 1497017 h 3498630"/>
              <a:gd name="connsiteX585" fmla="*/ 2376654 w 4978400"/>
              <a:gd name="connsiteY585" fmla="*/ 1555755 h 3498630"/>
              <a:gd name="connsiteX586" fmla="*/ 2376652 w 4978400"/>
              <a:gd name="connsiteY586" fmla="*/ 1555755 h 3498630"/>
              <a:gd name="connsiteX587" fmla="*/ 2334311 w 4978400"/>
              <a:gd name="connsiteY587" fmla="*/ 1555755 h 3498630"/>
              <a:gd name="connsiteX588" fmla="*/ 2332190 w 4978400"/>
              <a:gd name="connsiteY588" fmla="*/ 1616080 h 3498630"/>
              <a:gd name="connsiteX589" fmla="*/ 2333423 w 4978400"/>
              <a:gd name="connsiteY589" fmla="*/ 1616080 h 3498630"/>
              <a:gd name="connsiteX590" fmla="*/ 2341767 w 4978400"/>
              <a:gd name="connsiteY590" fmla="*/ 1625076 h 3498630"/>
              <a:gd name="connsiteX591" fmla="*/ 2341767 w 4978400"/>
              <a:gd name="connsiteY591" fmla="*/ 1628780 h 3498630"/>
              <a:gd name="connsiteX592" fmla="*/ 2342272 w 4978400"/>
              <a:gd name="connsiteY592" fmla="*/ 1628780 h 3498630"/>
              <a:gd name="connsiteX593" fmla="*/ 2342272 w 4978400"/>
              <a:gd name="connsiteY593" fmla="*/ 1633667 h 3498630"/>
              <a:gd name="connsiteX594" fmla="*/ 2342390 w 4978400"/>
              <a:gd name="connsiteY594" fmla="*/ 1633543 h 3498630"/>
              <a:gd name="connsiteX595" fmla="*/ 2342390 w 4978400"/>
              <a:gd name="connsiteY595" fmla="*/ 1676247 h 3498630"/>
              <a:gd name="connsiteX596" fmla="*/ 2342272 w 4978400"/>
              <a:gd name="connsiteY596" fmla="*/ 1676440 h 3498630"/>
              <a:gd name="connsiteX597" fmla="*/ 2342272 w 4978400"/>
              <a:gd name="connsiteY597" fmla="*/ 1677434 h 3498630"/>
              <a:gd name="connsiteX598" fmla="*/ 2336458 w 4978400"/>
              <a:gd name="connsiteY598" fmla="*/ 1686936 h 3498630"/>
              <a:gd name="connsiteX599" fmla="*/ 2330827 w 4978400"/>
              <a:gd name="connsiteY599" fmla="*/ 1698345 h 3498630"/>
              <a:gd name="connsiteX600" fmla="*/ 2331244 w 4978400"/>
              <a:gd name="connsiteY600" fmla="*/ 1706822 h 3498630"/>
              <a:gd name="connsiteX601" fmla="*/ 2335350 w 4978400"/>
              <a:gd name="connsiteY601" fmla="*/ 1762226 h 3498630"/>
              <a:gd name="connsiteX602" fmla="*/ 2340688 w 4978400"/>
              <a:gd name="connsiteY602" fmla="*/ 1799441 h 3498630"/>
              <a:gd name="connsiteX603" fmla="*/ 2348788 w 4978400"/>
              <a:gd name="connsiteY603" fmla="*/ 1836677 h 3498630"/>
              <a:gd name="connsiteX604" fmla="*/ 2357705 w 4978400"/>
              <a:gd name="connsiteY604" fmla="*/ 1874753 h 3498630"/>
              <a:gd name="connsiteX605" fmla="*/ 2382986 w 4978400"/>
              <a:gd name="connsiteY605" fmla="*/ 1953821 h 3498630"/>
              <a:gd name="connsiteX606" fmla="*/ 2383303 w 4978400"/>
              <a:gd name="connsiteY606" fmla="*/ 1954985 h 3498630"/>
              <a:gd name="connsiteX607" fmla="*/ 2383470 w 4978400"/>
              <a:gd name="connsiteY607" fmla="*/ 1954962 h 3498630"/>
              <a:gd name="connsiteX608" fmla="*/ 2383267 w 4978400"/>
              <a:gd name="connsiteY608" fmla="*/ 1954218 h 3498630"/>
              <a:gd name="connsiteX609" fmla="*/ 2389040 w 4978400"/>
              <a:gd name="connsiteY609" fmla="*/ 1954218 h 3498630"/>
              <a:gd name="connsiteX610" fmla="*/ 2389085 w 4978400"/>
              <a:gd name="connsiteY610" fmla="*/ 1954218 h 3498630"/>
              <a:gd name="connsiteX611" fmla="*/ 2391992 w 4978400"/>
              <a:gd name="connsiteY611" fmla="*/ 1954218 h 3498630"/>
              <a:gd name="connsiteX612" fmla="*/ 2396382 w 4978400"/>
              <a:gd name="connsiteY612" fmla="*/ 1968045 h 3498630"/>
              <a:gd name="connsiteX613" fmla="*/ 2398795 w 4978400"/>
              <a:gd name="connsiteY613" fmla="*/ 1972589 h 3498630"/>
              <a:gd name="connsiteX614" fmla="*/ 2401916 w 4978400"/>
              <a:gd name="connsiteY614" fmla="*/ 1972301 h 3498630"/>
              <a:gd name="connsiteX615" fmla="*/ 2411481 w 4978400"/>
              <a:gd name="connsiteY615" fmla="*/ 1971417 h 3498630"/>
              <a:gd name="connsiteX616" fmla="*/ 2423348 w 4978400"/>
              <a:gd name="connsiteY616" fmla="*/ 1970320 h 3498630"/>
              <a:gd name="connsiteX617" fmla="*/ 2476759 w 4978400"/>
              <a:gd name="connsiteY617" fmla="*/ 1963743 h 3498630"/>
              <a:gd name="connsiteX618" fmla="*/ 2476759 w 4978400"/>
              <a:gd name="connsiteY618" fmla="*/ 1963356 h 3498630"/>
              <a:gd name="connsiteX619" fmla="*/ 2477705 w 4978400"/>
              <a:gd name="connsiteY619" fmla="*/ 1963356 h 3498630"/>
              <a:gd name="connsiteX620" fmla="*/ 2481759 w 4978400"/>
              <a:gd name="connsiteY620" fmla="*/ 1948003 h 3498630"/>
              <a:gd name="connsiteX621" fmla="*/ 2482256 w 4978400"/>
              <a:gd name="connsiteY621" fmla="*/ 1944373 h 3498630"/>
              <a:gd name="connsiteX622" fmla="*/ 2391847 w 4978400"/>
              <a:gd name="connsiteY622" fmla="*/ 1893907 h 3498630"/>
              <a:gd name="connsiteX623" fmla="*/ 2391820 w 4978400"/>
              <a:gd name="connsiteY623" fmla="*/ 1893893 h 3498630"/>
              <a:gd name="connsiteX624" fmla="*/ 2391824 w 4978400"/>
              <a:gd name="connsiteY624" fmla="*/ 1893894 h 3498630"/>
              <a:gd name="connsiteX625" fmla="*/ 2391822 w 4978400"/>
              <a:gd name="connsiteY625" fmla="*/ 1893893 h 3498630"/>
              <a:gd name="connsiteX626" fmla="*/ 2494668 w 4978400"/>
              <a:gd name="connsiteY626" fmla="*/ 1923722 h 3498630"/>
              <a:gd name="connsiteX627" fmla="*/ 2501480 w 4978400"/>
              <a:gd name="connsiteY627" fmla="*/ 1918984 h 3498630"/>
              <a:gd name="connsiteX628" fmla="*/ 2504746 w 4978400"/>
              <a:gd name="connsiteY628" fmla="*/ 1915281 h 3498630"/>
              <a:gd name="connsiteX629" fmla="*/ 2511442 w 4978400"/>
              <a:gd name="connsiteY629" fmla="*/ 1911832 h 3498630"/>
              <a:gd name="connsiteX630" fmla="*/ 2439445 w 4978400"/>
              <a:gd name="connsiteY630" fmla="*/ 1832643 h 3498630"/>
              <a:gd name="connsiteX631" fmla="*/ 2438841 w 4978400"/>
              <a:gd name="connsiteY631" fmla="*/ 1831981 h 3498630"/>
              <a:gd name="connsiteX632" fmla="*/ 2438846 w 4978400"/>
              <a:gd name="connsiteY632" fmla="*/ 1831984 h 3498630"/>
              <a:gd name="connsiteX633" fmla="*/ 2438843 w 4978400"/>
              <a:gd name="connsiteY633" fmla="*/ 1831981 h 3498630"/>
              <a:gd name="connsiteX634" fmla="*/ 2439121 w 4978400"/>
              <a:gd name="connsiteY634" fmla="*/ 1832178 h 3498630"/>
              <a:gd name="connsiteX635" fmla="*/ 2440335 w 4978400"/>
              <a:gd name="connsiteY635" fmla="*/ 1833030 h 3498630"/>
              <a:gd name="connsiteX636" fmla="*/ 2534394 w 4978400"/>
              <a:gd name="connsiteY636" fmla="*/ 1899144 h 3498630"/>
              <a:gd name="connsiteX637" fmla="*/ 2534029 w 4978400"/>
              <a:gd name="connsiteY637" fmla="*/ 1899336 h 3498630"/>
              <a:gd name="connsiteX638" fmla="*/ 2534730 w 4978400"/>
              <a:gd name="connsiteY638" fmla="*/ 1899832 h 3498630"/>
              <a:gd name="connsiteX639" fmla="*/ 2535118 w 4978400"/>
              <a:gd name="connsiteY639" fmla="*/ 1899631 h 3498630"/>
              <a:gd name="connsiteX640" fmla="*/ 2537664 w 4978400"/>
              <a:gd name="connsiteY640" fmla="*/ 1899239 h 3498630"/>
              <a:gd name="connsiteX641" fmla="*/ 2560730 w 4978400"/>
              <a:gd name="connsiteY641" fmla="*/ 1893893 h 3498630"/>
              <a:gd name="connsiteX642" fmla="*/ 2560180 w 4978400"/>
              <a:gd name="connsiteY642" fmla="*/ 1893893 h 3498630"/>
              <a:gd name="connsiteX643" fmla="*/ 2572315 w 4978400"/>
              <a:gd name="connsiteY643" fmla="*/ 1768480 h 3498630"/>
              <a:gd name="connsiteX644" fmla="*/ 2586836 w 4978400"/>
              <a:gd name="connsiteY644" fmla="*/ 1896133 h 3498630"/>
              <a:gd name="connsiteX645" fmla="*/ 2609511 w 4978400"/>
              <a:gd name="connsiteY645" fmla="*/ 1899631 h 3498630"/>
              <a:gd name="connsiteX646" fmla="*/ 2611656 w 4978400"/>
              <a:gd name="connsiteY646" fmla="*/ 1900736 h 3498630"/>
              <a:gd name="connsiteX647" fmla="*/ 2708830 w 4978400"/>
              <a:gd name="connsiteY647" fmla="*/ 1831981 h 3498630"/>
              <a:gd name="connsiteX648" fmla="*/ 2635257 w 4978400"/>
              <a:gd name="connsiteY648" fmla="*/ 1912896 h 3498630"/>
              <a:gd name="connsiteX649" fmla="*/ 2639887 w 4978400"/>
              <a:gd name="connsiteY649" fmla="*/ 1915281 h 3498630"/>
              <a:gd name="connsiteX650" fmla="*/ 2648487 w 4978400"/>
              <a:gd name="connsiteY650" fmla="*/ 1925030 h 3498630"/>
              <a:gd name="connsiteX651" fmla="*/ 2755846 w 4978400"/>
              <a:gd name="connsiteY651" fmla="*/ 1893893 h 3498630"/>
              <a:gd name="connsiteX652" fmla="*/ 2662368 w 4978400"/>
              <a:gd name="connsiteY652" fmla="*/ 1946074 h 3498630"/>
              <a:gd name="connsiteX653" fmla="*/ 2666907 w 4978400"/>
              <a:gd name="connsiteY653" fmla="*/ 1963250 h 3498630"/>
              <a:gd name="connsiteX654" fmla="*/ 2774046 w 4978400"/>
              <a:gd name="connsiteY654" fmla="*/ 1976443 h 3498630"/>
              <a:gd name="connsiteX655" fmla="*/ 2665769 w 4978400"/>
              <a:gd name="connsiteY655" fmla="*/ 1985776 h 3498630"/>
              <a:gd name="connsiteX656" fmla="*/ 2679932 w 4978400"/>
              <a:gd name="connsiteY656" fmla="*/ 2168582 h 3498630"/>
              <a:gd name="connsiteX657" fmla="*/ 2689205 w 4978400"/>
              <a:gd name="connsiteY657" fmla="*/ 2169688 h 3498630"/>
              <a:gd name="connsiteX658" fmla="*/ 2714643 w 4978400"/>
              <a:gd name="connsiteY658" fmla="*/ 2176878 h 3498630"/>
              <a:gd name="connsiteX659" fmla="*/ 2749527 w 4978400"/>
              <a:gd name="connsiteY659" fmla="*/ 2320235 h 3498630"/>
              <a:gd name="connsiteX660" fmla="*/ 2813479 w 4978400"/>
              <a:gd name="connsiteY660" fmla="*/ 2365987 h 3498630"/>
              <a:gd name="connsiteX661" fmla="*/ 2758246 w 4978400"/>
              <a:gd name="connsiteY661" fmla="*/ 2423940 h 3498630"/>
              <a:gd name="connsiteX662" fmla="*/ 2758246 w 4978400"/>
              <a:gd name="connsiteY662" fmla="*/ 2913890 h 3498630"/>
              <a:gd name="connsiteX663" fmla="*/ 2758246 w 4978400"/>
              <a:gd name="connsiteY663" fmla="*/ 2921044 h 3498630"/>
              <a:gd name="connsiteX664" fmla="*/ 2805898 w 4978400"/>
              <a:gd name="connsiteY664" fmla="*/ 2960695 h 3498630"/>
              <a:gd name="connsiteX665" fmla="*/ 2805898 w 4978400"/>
              <a:gd name="connsiteY665" fmla="*/ 3308358 h 3498630"/>
              <a:gd name="connsiteX666" fmla="*/ 2758246 w 4978400"/>
              <a:gd name="connsiteY666" fmla="*/ 3308358 h 3498630"/>
              <a:gd name="connsiteX667" fmla="*/ 2758246 w 4978400"/>
              <a:gd name="connsiteY667" fmla="*/ 3308359 h 3498630"/>
              <a:gd name="connsiteX668" fmla="*/ 2860497 w 4978400"/>
              <a:gd name="connsiteY668" fmla="*/ 3308359 h 3498630"/>
              <a:gd name="connsiteX669" fmla="*/ 2860497 w 4978400"/>
              <a:gd name="connsiteY669" fmla="*/ 3368684 h 3498630"/>
              <a:gd name="connsiteX670" fmla="*/ 2869613 w 4978400"/>
              <a:gd name="connsiteY670" fmla="*/ 3368684 h 3498630"/>
              <a:gd name="connsiteX671" fmla="*/ 2869613 w 4978400"/>
              <a:gd name="connsiteY671" fmla="*/ 3363867 h 3498630"/>
              <a:gd name="connsiteX672" fmla="*/ 2869613 w 4978400"/>
              <a:gd name="connsiteY672" fmla="*/ 3007803 h 3498630"/>
              <a:gd name="connsiteX673" fmla="*/ 2869613 w 4978400"/>
              <a:gd name="connsiteY673" fmla="*/ 2930533 h 3498630"/>
              <a:gd name="connsiteX674" fmla="*/ 2869583 w 4978400"/>
              <a:gd name="connsiteY674" fmla="*/ 2930533 h 3498630"/>
              <a:gd name="connsiteX675" fmla="*/ 2869583 w 4978400"/>
              <a:gd name="connsiteY675" fmla="*/ 2884650 h 3498630"/>
              <a:gd name="connsiteX676" fmla="*/ 2869613 w 4978400"/>
              <a:gd name="connsiteY676" fmla="*/ 2884650 h 3498630"/>
              <a:gd name="connsiteX677" fmla="*/ 2869613 w 4978400"/>
              <a:gd name="connsiteY677" fmla="*/ 2884647 h 3498630"/>
              <a:gd name="connsiteX678" fmla="*/ 2869613 w 4978400"/>
              <a:gd name="connsiteY678" fmla="*/ 2881510 h 3498630"/>
              <a:gd name="connsiteX679" fmla="*/ 2869613 w 4978400"/>
              <a:gd name="connsiteY679" fmla="*/ 2873365 h 3498630"/>
              <a:gd name="connsiteX680" fmla="*/ 2869613 w 4978400"/>
              <a:gd name="connsiteY680" fmla="*/ 2857507 h 3498630"/>
              <a:gd name="connsiteX681" fmla="*/ 2869583 w 4978400"/>
              <a:gd name="connsiteY681" fmla="*/ 2857507 h 3498630"/>
              <a:gd name="connsiteX682" fmla="*/ 2869583 w 4978400"/>
              <a:gd name="connsiteY682" fmla="*/ 2811693 h 3498630"/>
              <a:gd name="connsiteX683" fmla="*/ 2869613 w 4978400"/>
              <a:gd name="connsiteY683" fmla="*/ 2811693 h 3498630"/>
              <a:gd name="connsiteX684" fmla="*/ 2869613 w 4978400"/>
              <a:gd name="connsiteY684" fmla="*/ 2811691 h 3498630"/>
              <a:gd name="connsiteX685" fmla="*/ 2974875 w 4978400"/>
              <a:gd name="connsiteY685" fmla="*/ 2811691 h 3498630"/>
              <a:gd name="connsiteX686" fmla="*/ 3026709 w 4978400"/>
              <a:gd name="connsiteY686" fmla="*/ 2811691 h 3498630"/>
              <a:gd name="connsiteX687" fmla="*/ 3029619 w 4978400"/>
              <a:gd name="connsiteY687" fmla="*/ 2796422 h 3498630"/>
              <a:gd name="connsiteX688" fmla="*/ 3045155 w 4978400"/>
              <a:gd name="connsiteY688" fmla="*/ 2751620 h 3498630"/>
              <a:gd name="connsiteX689" fmla="*/ 3055385 w 4978400"/>
              <a:gd name="connsiteY689" fmla="*/ 2718251 h 3498630"/>
              <a:gd name="connsiteX690" fmla="*/ 3058048 w 4978400"/>
              <a:gd name="connsiteY690" fmla="*/ 2714440 h 3498630"/>
              <a:gd name="connsiteX691" fmla="*/ 3059854 w 4978400"/>
              <a:gd name="connsiteY691" fmla="*/ 2709234 h 3498630"/>
              <a:gd name="connsiteX692" fmla="*/ 3086539 w 4978400"/>
              <a:gd name="connsiteY692" fmla="*/ 2673681 h 3498630"/>
              <a:gd name="connsiteX693" fmla="*/ 3107490 w 4978400"/>
              <a:gd name="connsiteY693" fmla="*/ 2643709 h 3498630"/>
              <a:gd name="connsiteX694" fmla="*/ 3111733 w 4978400"/>
              <a:gd name="connsiteY694" fmla="*/ 2640116 h 3498630"/>
              <a:gd name="connsiteX695" fmla="*/ 3112187 w 4978400"/>
              <a:gd name="connsiteY695" fmla="*/ 2639512 h 3498630"/>
              <a:gd name="connsiteX696" fmla="*/ 3113416 w 4978400"/>
              <a:gd name="connsiteY696" fmla="*/ 2638691 h 3498630"/>
              <a:gd name="connsiteX697" fmla="*/ 3140807 w 4978400"/>
              <a:gd name="connsiteY697" fmla="*/ 2615494 h 3498630"/>
              <a:gd name="connsiteX698" fmla="*/ 3178148 w 4978400"/>
              <a:gd name="connsiteY698" fmla="*/ 2594365 h 3498630"/>
              <a:gd name="connsiteX699" fmla="*/ 3181357 w 4978400"/>
              <a:gd name="connsiteY699" fmla="*/ 2593321 h 3498630"/>
              <a:gd name="connsiteX700" fmla="*/ 3181434 w 4978400"/>
              <a:gd name="connsiteY700" fmla="*/ 2593269 h 3498630"/>
              <a:gd name="connsiteX701" fmla="*/ 3184331 w 4978400"/>
              <a:gd name="connsiteY701" fmla="*/ 2592353 h 3498630"/>
              <a:gd name="connsiteX702" fmla="*/ 3218898 w 4978400"/>
              <a:gd name="connsiteY702" fmla="*/ 2581110 h 3498630"/>
              <a:gd name="connsiteX703" fmla="*/ 3220402 w 4978400"/>
              <a:gd name="connsiteY703" fmla="*/ 2580951 h 3498630"/>
              <a:gd name="connsiteX704" fmla="*/ 3220781 w 4978400"/>
              <a:gd name="connsiteY704" fmla="*/ 2580832 h 3498630"/>
              <a:gd name="connsiteX705" fmla="*/ 3262412 w 4978400"/>
              <a:gd name="connsiteY705" fmla="*/ 2576519 h 3498630"/>
              <a:gd name="connsiteX706" fmla="*/ 3262412 w 4978400"/>
              <a:gd name="connsiteY706" fmla="*/ 2576520 h 3498630"/>
              <a:gd name="connsiteX707" fmla="*/ 3262445 w 4978400"/>
              <a:gd name="connsiteY707" fmla="*/ 2576517 h 3498630"/>
              <a:gd name="connsiteX708" fmla="*/ 3495240 w 4978400"/>
              <a:gd name="connsiteY708" fmla="*/ 2811691 h 3498630"/>
              <a:gd name="connsiteX709" fmla="*/ 3602460 w 4978400"/>
              <a:gd name="connsiteY709" fmla="*/ 2811691 h 3498630"/>
              <a:gd name="connsiteX710" fmla="*/ 3635514 w 4978400"/>
              <a:gd name="connsiteY710" fmla="*/ 2811691 h 3498630"/>
              <a:gd name="connsiteX711" fmla="*/ 3635514 w 4978400"/>
              <a:gd name="connsiteY711" fmla="*/ 2759234 h 3498630"/>
              <a:gd name="connsiteX712" fmla="*/ 3635514 w 4978400"/>
              <a:gd name="connsiteY712" fmla="*/ 2744946 h 3498630"/>
              <a:gd name="connsiteX713" fmla="*/ 3635514 w 4978400"/>
              <a:gd name="connsiteY713" fmla="*/ 2673506 h 3498630"/>
              <a:gd name="connsiteX714" fmla="*/ 3635514 w 4978400"/>
              <a:gd name="connsiteY714" fmla="*/ 2659218 h 3498630"/>
              <a:gd name="connsiteX715" fmla="*/ 3635514 w 4978400"/>
              <a:gd name="connsiteY715" fmla="*/ 2589366 h 3498630"/>
              <a:gd name="connsiteX716" fmla="*/ 3635514 w 4978400"/>
              <a:gd name="connsiteY716" fmla="*/ 2573490 h 3498630"/>
              <a:gd name="connsiteX717" fmla="*/ 3635514 w 4978400"/>
              <a:gd name="connsiteY717" fmla="*/ 2503638 h 3498630"/>
              <a:gd name="connsiteX718" fmla="*/ 3635514 w 4978400"/>
              <a:gd name="connsiteY718" fmla="*/ 2487762 h 3498630"/>
              <a:gd name="connsiteX719" fmla="*/ 3635514 w 4978400"/>
              <a:gd name="connsiteY719" fmla="*/ 2417910 h 3498630"/>
              <a:gd name="connsiteX720" fmla="*/ 3635514 w 4978400"/>
              <a:gd name="connsiteY720" fmla="*/ 2402034 h 3498630"/>
              <a:gd name="connsiteX721" fmla="*/ 3635514 w 4978400"/>
              <a:gd name="connsiteY721" fmla="*/ 2332182 h 3498630"/>
              <a:gd name="connsiteX722" fmla="*/ 3635514 w 4978400"/>
              <a:gd name="connsiteY722" fmla="*/ 2317894 h 3498630"/>
              <a:gd name="connsiteX723" fmla="*/ 3635535 w 4978400"/>
              <a:gd name="connsiteY723" fmla="*/ 2317894 h 3498630"/>
              <a:gd name="connsiteX724" fmla="*/ 3635535 w 4978400"/>
              <a:gd name="connsiteY724" fmla="*/ 2317893 h 3498630"/>
              <a:gd name="connsiteX725" fmla="*/ 3635514 w 4978400"/>
              <a:gd name="connsiteY725" fmla="*/ 2317893 h 3498630"/>
              <a:gd name="connsiteX726" fmla="*/ 3635514 w 4978400"/>
              <a:gd name="connsiteY726" fmla="*/ 2248041 h 3498630"/>
              <a:gd name="connsiteX727" fmla="*/ 3635514 w 4978400"/>
              <a:gd name="connsiteY727" fmla="*/ 2232165 h 3498630"/>
              <a:gd name="connsiteX728" fmla="*/ 3635514 w 4978400"/>
              <a:gd name="connsiteY728" fmla="*/ 2162313 h 3498630"/>
              <a:gd name="connsiteX729" fmla="*/ 3635514 w 4978400"/>
              <a:gd name="connsiteY729" fmla="*/ 2146437 h 3498630"/>
              <a:gd name="connsiteX730" fmla="*/ 3635514 w 4978400"/>
              <a:gd name="connsiteY730" fmla="*/ 2076585 h 3498630"/>
              <a:gd name="connsiteX731" fmla="*/ 3635514 w 4978400"/>
              <a:gd name="connsiteY731" fmla="*/ 2060709 h 3498630"/>
              <a:gd name="connsiteX732" fmla="*/ 3635514 w 4978400"/>
              <a:gd name="connsiteY732" fmla="*/ 1990857 h 3498630"/>
              <a:gd name="connsiteX733" fmla="*/ 3635514 w 4978400"/>
              <a:gd name="connsiteY733" fmla="*/ 1976569 h 3498630"/>
              <a:gd name="connsiteX734" fmla="*/ 3635514 w 4978400"/>
              <a:gd name="connsiteY734" fmla="*/ 1905129 h 3498630"/>
              <a:gd name="connsiteX735" fmla="*/ 3635514 w 4978400"/>
              <a:gd name="connsiteY735" fmla="*/ 1890841 h 3498630"/>
              <a:gd name="connsiteX736" fmla="*/ 3635535 w 4978400"/>
              <a:gd name="connsiteY736" fmla="*/ 1890841 h 3498630"/>
              <a:gd name="connsiteX737" fmla="*/ 3635535 w 4978400"/>
              <a:gd name="connsiteY737" fmla="*/ 1890840 h 3498630"/>
              <a:gd name="connsiteX738" fmla="*/ 3635514 w 4978400"/>
              <a:gd name="connsiteY738" fmla="*/ 1890840 h 3498630"/>
              <a:gd name="connsiteX739" fmla="*/ 3635514 w 4978400"/>
              <a:gd name="connsiteY739" fmla="*/ 1820989 h 3498630"/>
              <a:gd name="connsiteX740" fmla="*/ 3635514 w 4978400"/>
              <a:gd name="connsiteY740" fmla="*/ 1820988 h 3498630"/>
              <a:gd name="connsiteX741" fmla="*/ 3635514 w 4978400"/>
              <a:gd name="connsiteY741" fmla="*/ 1805113 h 3498630"/>
              <a:gd name="connsiteX742" fmla="*/ 3635535 w 4978400"/>
              <a:gd name="connsiteY742" fmla="*/ 1805113 h 3498630"/>
              <a:gd name="connsiteX743" fmla="*/ 3635535 w 4978400"/>
              <a:gd name="connsiteY743" fmla="*/ 1805112 h 3498630"/>
              <a:gd name="connsiteX744" fmla="*/ 3635514 w 4978400"/>
              <a:gd name="connsiteY744" fmla="*/ 1805112 h 3498630"/>
              <a:gd name="connsiteX745" fmla="*/ 3635514 w 4978400"/>
              <a:gd name="connsiteY745" fmla="*/ 1735261 h 3498630"/>
              <a:gd name="connsiteX746" fmla="*/ 3635514 w 4978400"/>
              <a:gd name="connsiteY746" fmla="*/ 1735260 h 3498630"/>
              <a:gd name="connsiteX747" fmla="*/ 3635514 w 4978400"/>
              <a:gd name="connsiteY747" fmla="*/ 1719385 h 3498630"/>
              <a:gd name="connsiteX748" fmla="*/ 3635514 w 4978400"/>
              <a:gd name="connsiteY748" fmla="*/ 1649533 h 3498630"/>
              <a:gd name="connsiteX749" fmla="*/ 3635514 w 4978400"/>
              <a:gd name="connsiteY749" fmla="*/ 1649532 h 3498630"/>
              <a:gd name="connsiteX750" fmla="*/ 3635514 w 4978400"/>
              <a:gd name="connsiteY750" fmla="*/ 1633657 h 3498630"/>
              <a:gd name="connsiteX751" fmla="*/ 3635514 w 4978400"/>
              <a:gd name="connsiteY751" fmla="*/ 1563804 h 3498630"/>
              <a:gd name="connsiteX752" fmla="*/ 3635514 w 4978400"/>
              <a:gd name="connsiteY752" fmla="*/ 1549516 h 3498630"/>
              <a:gd name="connsiteX753" fmla="*/ 3635514 w 4978400"/>
              <a:gd name="connsiteY753" fmla="*/ 1479664 h 3498630"/>
              <a:gd name="connsiteX754" fmla="*/ 3635514 w 4978400"/>
              <a:gd name="connsiteY754" fmla="*/ 1463788 h 3498630"/>
              <a:gd name="connsiteX755" fmla="*/ 3635514 w 4978400"/>
              <a:gd name="connsiteY755" fmla="*/ 1393936 h 3498630"/>
              <a:gd name="connsiteX756" fmla="*/ 3635514 w 4978400"/>
              <a:gd name="connsiteY756" fmla="*/ 1378060 h 3498630"/>
              <a:gd name="connsiteX757" fmla="*/ 3635514 w 4978400"/>
              <a:gd name="connsiteY757" fmla="*/ 1308208 h 3498630"/>
              <a:gd name="connsiteX758" fmla="*/ 3635514 w 4978400"/>
              <a:gd name="connsiteY758" fmla="*/ 1308207 h 3498630"/>
              <a:gd name="connsiteX759" fmla="*/ 3635514 w 4978400"/>
              <a:gd name="connsiteY759" fmla="*/ 1292332 h 3498630"/>
              <a:gd name="connsiteX760" fmla="*/ 3635514 w 4978400"/>
              <a:gd name="connsiteY760" fmla="*/ 1222480 h 3498630"/>
              <a:gd name="connsiteX761" fmla="*/ 3635514 w 4978400"/>
              <a:gd name="connsiteY761" fmla="*/ 1222479 h 3498630"/>
              <a:gd name="connsiteX762" fmla="*/ 3635514 w 4978400"/>
              <a:gd name="connsiteY762" fmla="*/ 1208192 h 3498630"/>
              <a:gd name="connsiteX763" fmla="*/ 3635535 w 4978400"/>
              <a:gd name="connsiteY763" fmla="*/ 1208192 h 3498630"/>
              <a:gd name="connsiteX764" fmla="*/ 3635535 w 4978400"/>
              <a:gd name="connsiteY764" fmla="*/ 1208191 h 3498630"/>
              <a:gd name="connsiteX765" fmla="*/ 3635514 w 4978400"/>
              <a:gd name="connsiteY765" fmla="*/ 1208191 h 3498630"/>
              <a:gd name="connsiteX766" fmla="*/ 3635514 w 4978400"/>
              <a:gd name="connsiteY766" fmla="*/ 1152627 h 3498630"/>
              <a:gd name="connsiteX767" fmla="*/ 3635514 w 4978400"/>
              <a:gd name="connsiteY767" fmla="*/ 1125639 h 3498630"/>
              <a:gd name="connsiteX768" fmla="*/ 3635535 w 4978400"/>
              <a:gd name="connsiteY768" fmla="*/ 1125639 h 3498630"/>
              <a:gd name="connsiteX769" fmla="*/ 3635535 w 4978400"/>
              <a:gd name="connsiteY769" fmla="*/ 1125540 h 3498630"/>
              <a:gd name="connsiteX770" fmla="*/ 3699218 w 4978400"/>
              <a:gd name="connsiteY770" fmla="*/ 1125540 h 3498630"/>
              <a:gd name="connsiteX771" fmla="*/ 3699218 w 4978400"/>
              <a:gd name="connsiteY771" fmla="*/ 1033560 h 3498630"/>
              <a:gd name="connsiteX772" fmla="*/ 3699218 w 4978400"/>
              <a:gd name="connsiteY772" fmla="*/ 1006572 h 3498630"/>
              <a:gd name="connsiteX773" fmla="*/ 3699238 w 4978400"/>
              <a:gd name="connsiteY773" fmla="*/ 1006572 h 3498630"/>
              <a:gd name="connsiteX774" fmla="*/ 3699238 w 4978400"/>
              <a:gd name="connsiteY774" fmla="*/ 1006478 h 3498630"/>
              <a:gd name="connsiteX775" fmla="*/ 3752324 w 4978400"/>
              <a:gd name="connsiteY775" fmla="*/ 1006478 h 3498630"/>
              <a:gd name="connsiteX776" fmla="*/ 3754899 w 4978400"/>
              <a:gd name="connsiteY776" fmla="*/ 1002533 h 3498630"/>
              <a:gd name="connsiteX777" fmla="*/ 3873645 w 4978400"/>
              <a:gd name="connsiteY777" fmla="*/ 817653 h 3498630"/>
              <a:gd name="connsiteX778" fmla="*/ 3875532 w 4978400"/>
              <a:gd name="connsiteY778" fmla="*/ 817653 h 3498630"/>
              <a:gd name="connsiteX779" fmla="*/ 3875532 w 4978400"/>
              <a:gd name="connsiteY779" fmla="*/ 817652 h 3498630"/>
              <a:gd name="connsiteX780" fmla="*/ 3873645 w 4978400"/>
              <a:gd name="connsiteY780" fmla="*/ 817652 h 3498630"/>
              <a:gd name="connsiteX781" fmla="*/ 3834209 w 4978400"/>
              <a:gd name="connsiteY781" fmla="*/ 817652 h 3498630"/>
              <a:gd name="connsiteX782" fmla="*/ 3834209 w 4978400"/>
              <a:gd name="connsiteY782" fmla="*/ 768438 h 3498630"/>
              <a:gd name="connsiteX783" fmla="*/ 3834229 w 4978400"/>
              <a:gd name="connsiteY783" fmla="*/ 768438 h 3498630"/>
              <a:gd name="connsiteX784" fmla="*/ 3834229 w 4978400"/>
              <a:gd name="connsiteY784" fmla="*/ 768352 h 3498630"/>
              <a:gd name="connsiteX785" fmla="*/ 3911563 w 4978400"/>
              <a:gd name="connsiteY785" fmla="*/ 768352 h 3498630"/>
              <a:gd name="connsiteX786" fmla="*/ 3911563 w 4978400"/>
              <a:gd name="connsiteY786" fmla="*/ 766573 h 3498630"/>
              <a:gd name="connsiteX787" fmla="*/ 3911563 w 4978400"/>
              <a:gd name="connsiteY787" fmla="*/ 634468 h 3498630"/>
              <a:gd name="connsiteX788" fmla="*/ 3911584 w 4978400"/>
              <a:gd name="connsiteY788" fmla="*/ 634468 h 3498630"/>
              <a:gd name="connsiteX789" fmla="*/ 3911584 w 4978400"/>
              <a:gd name="connsiteY789" fmla="*/ 633496 h 3498630"/>
              <a:gd name="connsiteX790" fmla="*/ 3911564 w 4978400"/>
              <a:gd name="connsiteY790" fmla="*/ 633496 h 3498630"/>
              <a:gd name="connsiteX791" fmla="*/ 3888811 w 4978400"/>
              <a:gd name="connsiteY791" fmla="*/ 633496 h 3498630"/>
              <a:gd name="connsiteX792" fmla="*/ 3888811 w 4978400"/>
              <a:gd name="connsiteY792" fmla="*/ 612858 h 3498630"/>
              <a:gd name="connsiteX793" fmla="*/ 3888832 w 4978400"/>
              <a:gd name="connsiteY793" fmla="*/ 612858 h 3498630"/>
              <a:gd name="connsiteX794" fmla="*/ 3888832 w 4978400"/>
              <a:gd name="connsiteY794" fmla="*/ 612777 h 3498630"/>
              <a:gd name="connsiteX795" fmla="*/ 3911563 w 4978400"/>
              <a:gd name="connsiteY795" fmla="*/ 612777 h 3498630"/>
              <a:gd name="connsiteX796" fmla="*/ 3911563 w 4978400"/>
              <a:gd name="connsiteY796" fmla="*/ 610735 h 3498630"/>
              <a:gd name="connsiteX797" fmla="*/ 3911563 w 4978400"/>
              <a:gd name="connsiteY797" fmla="*/ 460616 h 3498630"/>
              <a:gd name="connsiteX798" fmla="*/ 3911584 w 4978400"/>
              <a:gd name="connsiteY798" fmla="*/ 460616 h 3498630"/>
              <a:gd name="connsiteX799" fmla="*/ 3911584 w 4978400"/>
              <a:gd name="connsiteY799" fmla="*/ 460452 h 3498630"/>
              <a:gd name="connsiteX800" fmla="*/ 3911564 w 4978400"/>
              <a:gd name="connsiteY800" fmla="*/ 460452 h 3498630"/>
              <a:gd name="connsiteX801" fmla="*/ 3888811 w 4978400"/>
              <a:gd name="connsiteY801" fmla="*/ 460452 h 3498630"/>
              <a:gd name="connsiteX802" fmla="*/ 3888811 w 4978400"/>
              <a:gd name="connsiteY802" fmla="*/ 439814 h 3498630"/>
              <a:gd name="connsiteX803" fmla="*/ 3888832 w 4978400"/>
              <a:gd name="connsiteY803" fmla="*/ 439814 h 3498630"/>
              <a:gd name="connsiteX804" fmla="*/ 3888832 w 4978400"/>
              <a:gd name="connsiteY804" fmla="*/ 439739 h 3498630"/>
              <a:gd name="connsiteX805" fmla="*/ 3911584 w 4978400"/>
              <a:gd name="connsiteY805" fmla="*/ 439739 h 3498630"/>
              <a:gd name="connsiteX806" fmla="*/ 3911584 w 4978400"/>
              <a:gd name="connsiteY806" fmla="*/ 439266 h 3498630"/>
              <a:gd name="connsiteX807" fmla="*/ 3911563 w 4978400"/>
              <a:gd name="connsiteY807" fmla="*/ 439266 h 3498630"/>
              <a:gd name="connsiteX808" fmla="*/ 3911563 w 4978400"/>
              <a:gd name="connsiteY808" fmla="*/ 337101 h 3498630"/>
              <a:gd name="connsiteX809" fmla="*/ 3911563 w 4978400"/>
              <a:gd name="connsiteY809" fmla="*/ 287409 h 3498630"/>
              <a:gd name="connsiteX810" fmla="*/ 3888811 w 4978400"/>
              <a:gd name="connsiteY810" fmla="*/ 287409 h 3498630"/>
              <a:gd name="connsiteX811" fmla="*/ 3888811 w 4978400"/>
              <a:gd name="connsiteY811" fmla="*/ 265183 h 3498630"/>
              <a:gd name="connsiteX812" fmla="*/ 3888832 w 4978400"/>
              <a:gd name="connsiteY812" fmla="*/ 265183 h 3498630"/>
              <a:gd name="connsiteX813" fmla="*/ 3888832 w 4978400"/>
              <a:gd name="connsiteY813" fmla="*/ 265113 h 3498630"/>
              <a:gd name="connsiteX814" fmla="*/ 3911563 w 4978400"/>
              <a:gd name="connsiteY814" fmla="*/ 265113 h 3498630"/>
              <a:gd name="connsiteX815" fmla="*/ 3911563 w 4978400"/>
              <a:gd name="connsiteY815" fmla="*/ 262983 h 3498630"/>
              <a:gd name="connsiteX816" fmla="*/ 3911563 w 4978400"/>
              <a:gd name="connsiteY816" fmla="*/ 109862 h 3498630"/>
              <a:gd name="connsiteX817" fmla="*/ 3911584 w 4978400"/>
              <a:gd name="connsiteY817" fmla="*/ 109862 h 3498630"/>
              <a:gd name="connsiteX818" fmla="*/ 3911584 w 4978400"/>
              <a:gd name="connsiteY818" fmla="*/ 109602 h 3498630"/>
              <a:gd name="connsiteX819" fmla="*/ 3911564 w 4978400"/>
              <a:gd name="connsiteY819" fmla="*/ 109602 h 3498630"/>
              <a:gd name="connsiteX820" fmla="*/ 3888811 w 4978400"/>
              <a:gd name="connsiteY820" fmla="*/ 109602 h 3498630"/>
              <a:gd name="connsiteX821" fmla="*/ 3888811 w 4978400"/>
              <a:gd name="connsiteY821" fmla="*/ 92139 h 3498630"/>
              <a:gd name="connsiteX822" fmla="*/ 3888832 w 4978400"/>
              <a:gd name="connsiteY822" fmla="*/ 92139 h 3498630"/>
              <a:gd name="connsiteX823" fmla="*/ 3888832 w 4978400"/>
              <a:gd name="connsiteY823" fmla="*/ 92075 h 3498630"/>
              <a:gd name="connsiteX824" fmla="*/ 3911584 w 4978400"/>
              <a:gd name="connsiteY824" fmla="*/ 92075 h 3498630"/>
              <a:gd name="connsiteX825" fmla="*/ 3911584 w 4978400"/>
              <a:gd name="connsiteY825" fmla="*/ 91562 h 3498630"/>
              <a:gd name="connsiteX826" fmla="*/ 3911563 w 4978400"/>
              <a:gd name="connsiteY826" fmla="*/ 91562 h 3498630"/>
              <a:gd name="connsiteX827" fmla="*/ 3911563 w 4978400"/>
              <a:gd name="connsiteY827" fmla="*/ 9211 h 3498630"/>
              <a:gd name="connsiteX828" fmla="*/ 3911584 w 4978400"/>
              <a:gd name="connsiteY828" fmla="*/ 9190 h 3498630"/>
              <a:gd name="connsiteX829" fmla="*/ 3911584 w 4978400"/>
              <a:gd name="connsiteY829" fmla="*/ 9150 h 3498630"/>
              <a:gd name="connsiteX830" fmla="*/ 3920684 w 4978400"/>
              <a:gd name="connsiteY830" fmla="*/ 0 h 34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</a:cxnLst>
            <a:rect l="l" t="t" r="r" b="b"/>
            <a:pathLst>
              <a:path w="4978400" h="3498630">
                <a:moveTo>
                  <a:pt x="4205835" y="3444897"/>
                </a:moveTo>
                <a:lnTo>
                  <a:pt x="4205835" y="3444898"/>
                </a:lnTo>
                <a:lnTo>
                  <a:pt x="4205903" y="3444898"/>
                </a:lnTo>
                <a:lnTo>
                  <a:pt x="4206598" y="3444898"/>
                </a:lnTo>
                <a:lnTo>
                  <a:pt x="4212749" y="3444898"/>
                </a:lnTo>
                <a:lnTo>
                  <a:pt x="4227357" y="3444898"/>
                </a:lnTo>
                <a:lnTo>
                  <a:pt x="4255806" y="3444898"/>
                </a:lnTo>
                <a:lnTo>
                  <a:pt x="4302708" y="3444898"/>
                </a:lnTo>
                <a:lnTo>
                  <a:pt x="4372675" y="3444898"/>
                </a:lnTo>
                <a:lnTo>
                  <a:pt x="4470323" y="3444898"/>
                </a:lnTo>
                <a:lnTo>
                  <a:pt x="4600263" y="3444898"/>
                </a:lnTo>
                <a:lnTo>
                  <a:pt x="4945993" y="3444898"/>
                </a:lnTo>
                <a:lnTo>
                  <a:pt x="4945993" y="3444897"/>
                </a:lnTo>
                <a:lnTo>
                  <a:pt x="4603297" y="3444897"/>
                </a:lnTo>
                <a:lnTo>
                  <a:pt x="4600263" y="3444897"/>
                </a:lnTo>
                <a:lnTo>
                  <a:pt x="4205903" y="3444897"/>
                </a:lnTo>
                <a:close/>
                <a:moveTo>
                  <a:pt x="2860497" y="3421072"/>
                </a:moveTo>
                <a:lnTo>
                  <a:pt x="2860497" y="3479809"/>
                </a:lnTo>
                <a:lnTo>
                  <a:pt x="2869638" y="3479809"/>
                </a:lnTo>
                <a:lnTo>
                  <a:pt x="2869638" y="3479267"/>
                </a:lnTo>
                <a:lnTo>
                  <a:pt x="2869613" y="3479267"/>
                </a:lnTo>
                <a:cubicBezTo>
                  <a:pt x="2869613" y="3479267"/>
                  <a:pt x="2869613" y="3479267"/>
                  <a:pt x="2869613" y="3421345"/>
                </a:cubicBezTo>
                <a:lnTo>
                  <a:pt x="2869638" y="3421345"/>
                </a:lnTo>
                <a:lnTo>
                  <a:pt x="2869638" y="3421072"/>
                </a:lnTo>
                <a:close/>
                <a:moveTo>
                  <a:pt x="3462038" y="2857505"/>
                </a:moveTo>
                <a:lnTo>
                  <a:pt x="3462033" y="2857520"/>
                </a:lnTo>
                <a:lnTo>
                  <a:pt x="3635514" y="2857520"/>
                </a:lnTo>
                <a:lnTo>
                  <a:pt x="3635514" y="2857505"/>
                </a:lnTo>
                <a:lnTo>
                  <a:pt x="3616923" y="2857505"/>
                </a:lnTo>
                <a:cubicBezTo>
                  <a:pt x="3593905" y="2857505"/>
                  <a:pt x="3557077" y="2857505"/>
                  <a:pt x="3498150" y="2857505"/>
                </a:cubicBezTo>
                <a:cubicBezTo>
                  <a:pt x="3498150" y="2857505"/>
                  <a:pt x="3498150" y="2857505"/>
                  <a:pt x="3479736" y="2857505"/>
                </a:cubicBezTo>
                <a:close/>
                <a:moveTo>
                  <a:pt x="4978400" y="2449932"/>
                </a:moveTo>
                <a:lnTo>
                  <a:pt x="4978400" y="2476536"/>
                </a:lnTo>
                <a:lnTo>
                  <a:pt x="4946007" y="2476536"/>
                </a:lnTo>
                <a:close/>
                <a:moveTo>
                  <a:pt x="2875664" y="2305057"/>
                </a:moveTo>
                <a:lnTo>
                  <a:pt x="2992444" y="2401892"/>
                </a:lnTo>
                <a:lnTo>
                  <a:pt x="2992446" y="2401894"/>
                </a:lnTo>
                <a:lnTo>
                  <a:pt x="2992446" y="2401895"/>
                </a:lnTo>
                <a:lnTo>
                  <a:pt x="2992446" y="2430469"/>
                </a:lnTo>
                <a:lnTo>
                  <a:pt x="2964035" y="2465248"/>
                </a:lnTo>
                <a:lnTo>
                  <a:pt x="2965620" y="2468648"/>
                </a:lnTo>
                <a:cubicBezTo>
                  <a:pt x="2965987" y="2475435"/>
                  <a:pt x="2963792" y="2482221"/>
                  <a:pt x="2959405" y="2488254"/>
                </a:cubicBezTo>
                <a:lnTo>
                  <a:pt x="2936004" y="2518417"/>
                </a:lnTo>
                <a:cubicBezTo>
                  <a:pt x="2930156" y="2522941"/>
                  <a:pt x="2923574" y="2525957"/>
                  <a:pt x="2916992" y="2526334"/>
                </a:cubicBezTo>
                <a:lnTo>
                  <a:pt x="2914859" y="2525446"/>
                </a:lnTo>
                <a:lnTo>
                  <a:pt x="2813479" y="2649545"/>
                </a:lnTo>
                <a:lnTo>
                  <a:pt x="2758881" y="2600332"/>
                </a:lnTo>
                <a:lnTo>
                  <a:pt x="2758881" y="2573345"/>
                </a:lnTo>
                <a:lnTo>
                  <a:pt x="2758881" y="2570170"/>
                </a:lnTo>
                <a:lnTo>
                  <a:pt x="2758881" y="2424120"/>
                </a:lnTo>
                <a:close/>
                <a:moveTo>
                  <a:pt x="1081444" y="2162183"/>
                </a:moveTo>
                <a:cubicBezTo>
                  <a:pt x="1236108" y="2162183"/>
                  <a:pt x="1365160" y="2277546"/>
                  <a:pt x="1394994" y="2430907"/>
                </a:cubicBezTo>
                <a:lnTo>
                  <a:pt x="1398452" y="2466998"/>
                </a:lnTo>
                <a:lnTo>
                  <a:pt x="1486427" y="2466998"/>
                </a:lnTo>
                <a:lnTo>
                  <a:pt x="1486427" y="2530498"/>
                </a:lnTo>
                <a:lnTo>
                  <a:pt x="1457595" y="2530498"/>
                </a:lnTo>
                <a:lnTo>
                  <a:pt x="1457595" y="3030548"/>
                </a:lnTo>
                <a:lnTo>
                  <a:pt x="1495499" y="3030548"/>
                </a:lnTo>
                <a:lnTo>
                  <a:pt x="1495499" y="3498630"/>
                </a:lnTo>
                <a:lnTo>
                  <a:pt x="667344" y="3498630"/>
                </a:lnTo>
                <a:lnTo>
                  <a:pt x="667344" y="3030548"/>
                </a:lnTo>
                <a:lnTo>
                  <a:pt x="705264" y="3030548"/>
                </a:lnTo>
                <a:lnTo>
                  <a:pt x="705264" y="2530498"/>
                </a:lnTo>
                <a:lnTo>
                  <a:pt x="679495" y="2530498"/>
                </a:lnTo>
                <a:lnTo>
                  <a:pt x="679494" y="2530498"/>
                </a:lnTo>
                <a:lnTo>
                  <a:pt x="679494" y="2530494"/>
                </a:lnTo>
                <a:lnTo>
                  <a:pt x="679482" y="2530494"/>
                </a:lnTo>
                <a:lnTo>
                  <a:pt x="679482" y="2466994"/>
                </a:lnTo>
                <a:lnTo>
                  <a:pt x="761391" y="2466994"/>
                </a:lnTo>
                <a:lnTo>
                  <a:pt x="761404" y="2466994"/>
                </a:lnTo>
                <a:lnTo>
                  <a:pt x="766082" y="2449755"/>
                </a:lnTo>
                <a:lnTo>
                  <a:pt x="767886" y="2430907"/>
                </a:lnTo>
                <a:lnTo>
                  <a:pt x="779992" y="2398478"/>
                </a:lnTo>
                <a:lnTo>
                  <a:pt x="792224" y="2353411"/>
                </a:lnTo>
                <a:lnTo>
                  <a:pt x="802094" y="2339285"/>
                </a:lnTo>
                <a:lnTo>
                  <a:pt x="807716" y="2324220"/>
                </a:lnTo>
                <a:lnTo>
                  <a:pt x="840118" y="2284867"/>
                </a:lnTo>
                <a:lnTo>
                  <a:pt x="857414" y="2260113"/>
                </a:lnTo>
                <a:lnTo>
                  <a:pt x="867780" y="2251269"/>
                </a:lnTo>
                <a:lnTo>
                  <a:pt x="877849" y="2239035"/>
                </a:lnTo>
                <a:cubicBezTo>
                  <a:pt x="919356" y="2203026"/>
                  <a:pt x="969626" y="2177801"/>
                  <a:pt x="1024786" y="2167439"/>
                </a:cubicBezTo>
                <a:lnTo>
                  <a:pt x="1072739" y="2162991"/>
                </a:lnTo>
                <a:lnTo>
                  <a:pt x="1072739" y="2162196"/>
                </a:lnTo>
                <a:cubicBezTo>
                  <a:pt x="1075646" y="2162196"/>
                  <a:pt x="1075646" y="2162196"/>
                  <a:pt x="1075646" y="2162196"/>
                </a:cubicBezTo>
                <a:cubicBezTo>
                  <a:pt x="1075646" y="2162196"/>
                  <a:pt x="1075646" y="2162196"/>
                  <a:pt x="1078554" y="2162196"/>
                </a:cubicBezTo>
                <a:lnTo>
                  <a:pt x="1081304" y="2162196"/>
                </a:lnTo>
                <a:close/>
                <a:moveTo>
                  <a:pt x="2402144" y="1978902"/>
                </a:moveTo>
                <a:lnTo>
                  <a:pt x="2414037" y="2001298"/>
                </a:lnTo>
                <a:lnTo>
                  <a:pt x="2437074" y="2040478"/>
                </a:lnTo>
                <a:lnTo>
                  <a:pt x="2443565" y="2049066"/>
                </a:lnTo>
                <a:lnTo>
                  <a:pt x="2474007" y="2086350"/>
                </a:lnTo>
                <a:lnTo>
                  <a:pt x="2474407" y="2082503"/>
                </a:lnTo>
                <a:lnTo>
                  <a:pt x="2481776" y="1987403"/>
                </a:lnTo>
                <a:lnTo>
                  <a:pt x="2477702" y="1986812"/>
                </a:lnTo>
                <a:cubicBezTo>
                  <a:pt x="2475139" y="1986440"/>
                  <a:pt x="2471295" y="1985882"/>
                  <a:pt x="2465529" y="1985044"/>
                </a:cubicBezTo>
                <a:lnTo>
                  <a:pt x="2454009" y="1983372"/>
                </a:lnTo>
                <a:close/>
                <a:moveTo>
                  <a:pt x="1862362" y="1217205"/>
                </a:moveTo>
                <a:lnTo>
                  <a:pt x="1861861" y="1228726"/>
                </a:lnTo>
                <a:lnTo>
                  <a:pt x="1862110" y="1222996"/>
                </a:lnTo>
                <a:close/>
                <a:moveTo>
                  <a:pt x="1863264" y="1196515"/>
                </a:moveTo>
                <a:lnTo>
                  <a:pt x="1862765" y="1208011"/>
                </a:lnTo>
                <a:lnTo>
                  <a:pt x="1862362" y="1217205"/>
                </a:lnTo>
                <a:close/>
                <a:moveTo>
                  <a:pt x="439858" y="1143009"/>
                </a:moveTo>
                <a:cubicBezTo>
                  <a:pt x="439858" y="1143009"/>
                  <a:pt x="439858" y="1143009"/>
                  <a:pt x="505077" y="1143009"/>
                </a:cubicBezTo>
                <a:lnTo>
                  <a:pt x="505077" y="1146061"/>
                </a:lnTo>
                <a:cubicBezTo>
                  <a:pt x="505077" y="1146061"/>
                  <a:pt x="505077" y="1146061"/>
                  <a:pt x="439858" y="1146061"/>
                </a:cubicBezTo>
                <a:cubicBezTo>
                  <a:pt x="439858" y="1146061"/>
                  <a:pt x="439858" y="1146061"/>
                  <a:pt x="439858" y="1143009"/>
                </a:cubicBezTo>
                <a:close/>
                <a:moveTo>
                  <a:pt x="1865917" y="1135706"/>
                </a:moveTo>
                <a:lnTo>
                  <a:pt x="1864037" y="1178830"/>
                </a:lnTo>
                <a:lnTo>
                  <a:pt x="1863264" y="1196515"/>
                </a:lnTo>
                <a:close/>
                <a:moveTo>
                  <a:pt x="1867170" y="1107011"/>
                </a:moveTo>
                <a:lnTo>
                  <a:pt x="1865917" y="1135706"/>
                </a:lnTo>
                <a:lnTo>
                  <a:pt x="1866134" y="1130720"/>
                </a:lnTo>
                <a:close/>
                <a:moveTo>
                  <a:pt x="1867831" y="1091845"/>
                </a:moveTo>
                <a:lnTo>
                  <a:pt x="1867170" y="1107011"/>
                </a:lnTo>
                <a:lnTo>
                  <a:pt x="1867648" y="1096018"/>
                </a:lnTo>
                <a:close/>
                <a:moveTo>
                  <a:pt x="1873454" y="962961"/>
                </a:moveTo>
                <a:lnTo>
                  <a:pt x="1869268" y="1058950"/>
                </a:lnTo>
                <a:lnTo>
                  <a:pt x="1867831" y="1091845"/>
                </a:lnTo>
                <a:lnTo>
                  <a:pt x="1872019" y="995856"/>
                </a:lnTo>
                <a:close/>
                <a:moveTo>
                  <a:pt x="1874116" y="947795"/>
                </a:moveTo>
                <a:lnTo>
                  <a:pt x="1873454" y="962961"/>
                </a:lnTo>
                <a:lnTo>
                  <a:pt x="1873634" y="958788"/>
                </a:lnTo>
                <a:close/>
                <a:moveTo>
                  <a:pt x="1875367" y="919100"/>
                </a:moveTo>
                <a:lnTo>
                  <a:pt x="1875149" y="924086"/>
                </a:lnTo>
                <a:lnTo>
                  <a:pt x="1874116" y="947795"/>
                </a:lnTo>
                <a:close/>
                <a:moveTo>
                  <a:pt x="245612" y="889802"/>
                </a:moveTo>
                <a:lnTo>
                  <a:pt x="244967" y="892898"/>
                </a:lnTo>
                <a:lnTo>
                  <a:pt x="244985" y="892809"/>
                </a:lnTo>
                <a:close/>
                <a:moveTo>
                  <a:pt x="250113" y="868242"/>
                </a:moveTo>
                <a:lnTo>
                  <a:pt x="245612" y="889802"/>
                </a:lnTo>
                <a:lnTo>
                  <a:pt x="246582" y="885155"/>
                </a:lnTo>
                <a:close/>
                <a:moveTo>
                  <a:pt x="253069" y="854082"/>
                </a:moveTo>
                <a:lnTo>
                  <a:pt x="250113" y="868242"/>
                </a:lnTo>
                <a:lnTo>
                  <a:pt x="250919" y="864379"/>
                </a:lnTo>
                <a:close/>
                <a:moveTo>
                  <a:pt x="254811" y="845732"/>
                </a:moveTo>
                <a:lnTo>
                  <a:pt x="253069" y="854082"/>
                </a:lnTo>
                <a:lnTo>
                  <a:pt x="253201" y="853444"/>
                </a:lnTo>
                <a:close/>
                <a:moveTo>
                  <a:pt x="258507" y="828020"/>
                </a:moveTo>
                <a:lnTo>
                  <a:pt x="257537" y="832668"/>
                </a:lnTo>
                <a:lnTo>
                  <a:pt x="254811" y="845732"/>
                </a:lnTo>
                <a:close/>
                <a:moveTo>
                  <a:pt x="259363" y="823920"/>
                </a:moveTo>
                <a:lnTo>
                  <a:pt x="258507" y="828020"/>
                </a:lnTo>
                <a:lnTo>
                  <a:pt x="259134" y="825013"/>
                </a:lnTo>
                <a:cubicBezTo>
                  <a:pt x="259363" y="823920"/>
                  <a:pt x="259363" y="823920"/>
                  <a:pt x="259363" y="823920"/>
                </a:cubicBezTo>
                <a:close/>
                <a:moveTo>
                  <a:pt x="3890650" y="817652"/>
                </a:moveTo>
                <a:lnTo>
                  <a:pt x="3768712" y="1002333"/>
                </a:lnTo>
                <a:lnTo>
                  <a:pt x="3766017" y="1006478"/>
                </a:lnTo>
                <a:lnTo>
                  <a:pt x="3911563" y="1006478"/>
                </a:lnTo>
                <a:lnTo>
                  <a:pt x="3911563" y="1003617"/>
                </a:lnTo>
                <a:cubicBezTo>
                  <a:pt x="3911563" y="996230"/>
                  <a:pt x="3911563" y="970377"/>
                  <a:pt x="3911563" y="879888"/>
                </a:cubicBezTo>
                <a:lnTo>
                  <a:pt x="3911563" y="817652"/>
                </a:lnTo>
                <a:close/>
                <a:moveTo>
                  <a:pt x="3932819" y="817565"/>
                </a:moveTo>
                <a:lnTo>
                  <a:pt x="3932819" y="850648"/>
                </a:lnTo>
                <a:cubicBezTo>
                  <a:pt x="3932819" y="910855"/>
                  <a:pt x="3932819" y="961487"/>
                  <a:pt x="3932819" y="1004066"/>
                </a:cubicBezTo>
                <a:lnTo>
                  <a:pt x="3932819" y="1006478"/>
                </a:lnTo>
                <a:lnTo>
                  <a:pt x="4078427" y="1006478"/>
                </a:lnTo>
                <a:lnTo>
                  <a:pt x="3953695" y="817565"/>
                </a:lnTo>
                <a:close/>
                <a:moveTo>
                  <a:pt x="261685" y="814243"/>
                </a:moveTo>
                <a:lnTo>
                  <a:pt x="259368" y="823889"/>
                </a:lnTo>
                <a:cubicBezTo>
                  <a:pt x="259368" y="823889"/>
                  <a:pt x="259368" y="823889"/>
                  <a:pt x="260463" y="819330"/>
                </a:cubicBezTo>
                <a:close/>
                <a:moveTo>
                  <a:pt x="265810" y="797067"/>
                </a:moveTo>
                <a:lnTo>
                  <a:pt x="264432" y="802806"/>
                </a:lnTo>
                <a:lnTo>
                  <a:pt x="261685" y="814243"/>
                </a:lnTo>
                <a:lnTo>
                  <a:pt x="263064" y="808504"/>
                </a:lnTo>
                <a:close/>
                <a:moveTo>
                  <a:pt x="268128" y="787421"/>
                </a:moveTo>
                <a:cubicBezTo>
                  <a:pt x="268128" y="787421"/>
                  <a:pt x="268128" y="787421"/>
                  <a:pt x="267033" y="791979"/>
                </a:cubicBezTo>
                <a:lnTo>
                  <a:pt x="265810" y="797067"/>
                </a:lnTo>
                <a:close/>
                <a:moveTo>
                  <a:pt x="309416" y="387356"/>
                </a:moveTo>
                <a:lnTo>
                  <a:pt x="309416" y="387357"/>
                </a:lnTo>
                <a:lnTo>
                  <a:pt x="309416" y="387555"/>
                </a:lnTo>
                <a:lnTo>
                  <a:pt x="309421" y="387471"/>
                </a:lnTo>
                <a:lnTo>
                  <a:pt x="309421" y="387368"/>
                </a:lnTo>
                <a:lnTo>
                  <a:pt x="309421" y="387367"/>
                </a:lnTo>
                <a:lnTo>
                  <a:pt x="309423" y="387419"/>
                </a:lnTo>
                <a:lnTo>
                  <a:pt x="309426" y="387367"/>
                </a:lnTo>
                <a:lnTo>
                  <a:pt x="329629" y="752483"/>
                </a:lnTo>
                <a:lnTo>
                  <a:pt x="352751" y="752483"/>
                </a:lnTo>
                <a:cubicBezTo>
                  <a:pt x="357084" y="752483"/>
                  <a:pt x="361417" y="754070"/>
                  <a:pt x="364667" y="756849"/>
                </a:cubicBezTo>
                <a:lnTo>
                  <a:pt x="364672" y="756858"/>
                </a:lnTo>
                <a:lnTo>
                  <a:pt x="364680" y="756861"/>
                </a:lnTo>
                <a:cubicBezTo>
                  <a:pt x="367925" y="759639"/>
                  <a:pt x="370090" y="763607"/>
                  <a:pt x="370090" y="768370"/>
                </a:cubicBezTo>
                <a:cubicBezTo>
                  <a:pt x="370090" y="777895"/>
                  <a:pt x="361433" y="787420"/>
                  <a:pt x="352777" y="787420"/>
                </a:cubicBezTo>
                <a:lnTo>
                  <a:pt x="351136" y="787420"/>
                </a:lnTo>
                <a:lnTo>
                  <a:pt x="376300" y="892776"/>
                </a:lnTo>
                <a:lnTo>
                  <a:pt x="379399" y="894927"/>
                </a:lnTo>
                <a:cubicBezTo>
                  <a:pt x="397147" y="913215"/>
                  <a:pt x="408012" y="938361"/>
                  <a:pt x="408012" y="965794"/>
                </a:cubicBezTo>
                <a:cubicBezTo>
                  <a:pt x="408012" y="965794"/>
                  <a:pt x="408012" y="965794"/>
                  <a:pt x="408012" y="972271"/>
                </a:cubicBezTo>
                <a:lnTo>
                  <a:pt x="408012" y="982570"/>
                </a:lnTo>
                <a:lnTo>
                  <a:pt x="414429" y="992604"/>
                </a:lnTo>
                <a:cubicBezTo>
                  <a:pt x="420081" y="1006856"/>
                  <a:pt x="423180" y="1022628"/>
                  <a:pt x="423180" y="1039351"/>
                </a:cubicBezTo>
                <a:cubicBezTo>
                  <a:pt x="423180" y="1039351"/>
                  <a:pt x="423180" y="1039351"/>
                  <a:pt x="423180" y="1046952"/>
                </a:cubicBezTo>
                <a:lnTo>
                  <a:pt x="423180" y="1059264"/>
                </a:lnTo>
                <a:lnTo>
                  <a:pt x="427039" y="1065350"/>
                </a:lnTo>
                <a:cubicBezTo>
                  <a:pt x="433365" y="1081508"/>
                  <a:pt x="436825" y="1099430"/>
                  <a:pt x="436825" y="1118495"/>
                </a:cubicBezTo>
                <a:lnTo>
                  <a:pt x="436825" y="1118731"/>
                </a:lnTo>
                <a:lnTo>
                  <a:pt x="436829" y="1118761"/>
                </a:lnTo>
                <a:cubicBezTo>
                  <a:pt x="436829" y="1118761"/>
                  <a:pt x="436829" y="1118761"/>
                  <a:pt x="436829" y="1127549"/>
                </a:cubicBezTo>
                <a:lnTo>
                  <a:pt x="436829" y="1140079"/>
                </a:lnTo>
                <a:lnTo>
                  <a:pt x="439807" y="1146199"/>
                </a:lnTo>
                <a:lnTo>
                  <a:pt x="439858" y="1146199"/>
                </a:lnTo>
                <a:lnTo>
                  <a:pt x="439861" y="1146199"/>
                </a:lnTo>
                <a:lnTo>
                  <a:pt x="439858" y="1146184"/>
                </a:lnTo>
                <a:cubicBezTo>
                  <a:pt x="439858" y="1146184"/>
                  <a:pt x="439858" y="1146184"/>
                  <a:pt x="505077" y="1146184"/>
                </a:cubicBezTo>
                <a:lnTo>
                  <a:pt x="505077" y="1146199"/>
                </a:lnTo>
                <a:lnTo>
                  <a:pt x="505079" y="1146199"/>
                </a:lnTo>
                <a:lnTo>
                  <a:pt x="505079" y="1457352"/>
                </a:lnTo>
                <a:lnTo>
                  <a:pt x="550578" y="1457352"/>
                </a:lnTo>
                <a:lnTo>
                  <a:pt x="550578" y="1457352"/>
                </a:lnTo>
                <a:lnTo>
                  <a:pt x="550584" y="1457352"/>
                </a:lnTo>
                <a:lnTo>
                  <a:pt x="550584" y="3378219"/>
                </a:lnTo>
                <a:lnTo>
                  <a:pt x="620348" y="3378219"/>
                </a:lnTo>
                <a:lnTo>
                  <a:pt x="620348" y="3378245"/>
                </a:lnTo>
                <a:lnTo>
                  <a:pt x="620350" y="3378245"/>
                </a:lnTo>
                <a:lnTo>
                  <a:pt x="620350" y="3498630"/>
                </a:lnTo>
                <a:lnTo>
                  <a:pt x="0" y="3498630"/>
                </a:lnTo>
                <a:lnTo>
                  <a:pt x="0" y="3378219"/>
                </a:lnTo>
                <a:lnTo>
                  <a:pt x="1" y="3378219"/>
                </a:lnTo>
                <a:lnTo>
                  <a:pt x="71290" y="3378219"/>
                </a:lnTo>
                <a:lnTo>
                  <a:pt x="71290" y="3329007"/>
                </a:lnTo>
                <a:lnTo>
                  <a:pt x="71286" y="3329007"/>
                </a:lnTo>
                <a:lnTo>
                  <a:pt x="71286" y="3284557"/>
                </a:lnTo>
                <a:lnTo>
                  <a:pt x="71290" y="3284557"/>
                </a:lnTo>
                <a:lnTo>
                  <a:pt x="71290" y="3219469"/>
                </a:lnTo>
                <a:lnTo>
                  <a:pt x="71286" y="3219469"/>
                </a:lnTo>
                <a:lnTo>
                  <a:pt x="71286" y="3173431"/>
                </a:lnTo>
                <a:lnTo>
                  <a:pt x="71290" y="3173431"/>
                </a:lnTo>
                <a:lnTo>
                  <a:pt x="71290" y="3109931"/>
                </a:lnTo>
                <a:lnTo>
                  <a:pt x="71288" y="3109931"/>
                </a:lnTo>
                <a:lnTo>
                  <a:pt x="71288" y="3060718"/>
                </a:lnTo>
                <a:lnTo>
                  <a:pt x="71290" y="3060718"/>
                </a:lnTo>
                <a:lnTo>
                  <a:pt x="71290" y="2997218"/>
                </a:lnTo>
                <a:lnTo>
                  <a:pt x="71288" y="2997218"/>
                </a:lnTo>
                <a:lnTo>
                  <a:pt x="71288" y="2951180"/>
                </a:lnTo>
                <a:lnTo>
                  <a:pt x="71290" y="2951180"/>
                </a:lnTo>
                <a:lnTo>
                  <a:pt x="71290" y="2887680"/>
                </a:lnTo>
                <a:lnTo>
                  <a:pt x="71288" y="2887680"/>
                </a:lnTo>
                <a:lnTo>
                  <a:pt x="71288" y="2841642"/>
                </a:lnTo>
                <a:lnTo>
                  <a:pt x="71290" y="2841642"/>
                </a:lnTo>
                <a:lnTo>
                  <a:pt x="71290" y="2778142"/>
                </a:lnTo>
                <a:lnTo>
                  <a:pt x="71288" y="2778142"/>
                </a:lnTo>
                <a:lnTo>
                  <a:pt x="71288" y="2732104"/>
                </a:lnTo>
                <a:lnTo>
                  <a:pt x="71290" y="2732104"/>
                </a:lnTo>
                <a:lnTo>
                  <a:pt x="71290" y="2668604"/>
                </a:lnTo>
                <a:lnTo>
                  <a:pt x="71288" y="2668604"/>
                </a:lnTo>
                <a:lnTo>
                  <a:pt x="71288" y="2622566"/>
                </a:lnTo>
                <a:lnTo>
                  <a:pt x="71290" y="2622566"/>
                </a:lnTo>
                <a:lnTo>
                  <a:pt x="71290" y="2557478"/>
                </a:lnTo>
                <a:lnTo>
                  <a:pt x="71288" y="2557478"/>
                </a:lnTo>
                <a:lnTo>
                  <a:pt x="71288" y="2509853"/>
                </a:lnTo>
                <a:lnTo>
                  <a:pt x="71290" y="2509853"/>
                </a:lnTo>
                <a:lnTo>
                  <a:pt x="71290" y="2444765"/>
                </a:lnTo>
                <a:lnTo>
                  <a:pt x="71288" y="2444765"/>
                </a:lnTo>
                <a:lnTo>
                  <a:pt x="71288" y="2400315"/>
                </a:lnTo>
                <a:lnTo>
                  <a:pt x="71290" y="2400315"/>
                </a:lnTo>
                <a:lnTo>
                  <a:pt x="71290" y="2335228"/>
                </a:lnTo>
                <a:lnTo>
                  <a:pt x="71289" y="2335228"/>
                </a:lnTo>
                <a:lnTo>
                  <a:pt x="71289" y="2289190"/>
                </a:lnTo>
                <a:lnTo>
                  <a:pt x="71290" y="2289190"/>
                </a:lnTo>
                <a:lnTo>
                  <a:pt x="71290" y="2225690"/>
                </a:lnTo>
                <a:lnTo>
                  <a:pt x="71289" y="2225690"/>
                </a:lnTo>
                <a:lnTo>
                  <a:pt x="71289" y="2179652"/>
                </a:lnTo>
                <a:lnTo>
                  <a:pt x="71290" y="2179652"/>
                </a:lnTo>
                <a:lnTo>
                  <a:pt x="71290" y="2116152"/>
                </a:lnTo>
                <a:lnTo>
                  <a:pt x="71289" y="2116152"/>
                </a:lnTo>
                <a:lnTo>
                  <a:pt x="71289" y="2066939"/>
                </a:lnTo>
                <a:lnTo>
                  <a:pt x="71290" y="2066939"/>
                </a:lnTo>
                <a:lnTo>
                  <a:pt x="71290" y="2006614"/>
                </a:lnTo>
                <a:lnTo>
                  <a:pt x="71289" y="2006614"/>
                </a:lnTo>
                <a:lnTo>
                  <a:pt x="71289" y="1957401"/>
                </a:lnTo>
                <a:lnTo>
                  <a:pt x="71290" y="1957401"/>
                </a:lnTo>
                <a:lnTo>
                  <a:pt x="71290" y="1893901"/>
                </a:lnTo>
                <a:lnTo>
                  <a:pt x="71289" y="1893901"/>
                </a:lnTo>
                <a:lnTo>
                  <a:pt x="71289" y="1847863"/>
                </a:lnTo>
                <a:lnTo>
                  <a:pt x="71290" y="1847863"/>
                </a:lnTo>
                <a:lnTo>
                  <a:pt x="71290" y="1784363"/>
                </a:lnTo>
                <a:lnTo>
                  <a:pt x="71289" y="1784363"/>
                </a:lnTo>
                <a:lnTo>
                  <a:pt x="71289" y="1738325"/>
                </a:lnTo>
                <a:lnTo>
                  <a:pt x="71290" y="1738325"/>
                </a:lnTo>
                <a:lnTo>
                  <a:pt x="71290" y="1673237"/>
                </a:lnTo>
                <a:lnTo>
                  <a:pt x="71290" y="1628787"/>
                </a:lnTo>
                <a:lnTo>
                  <a:pt x="71290" y="1563699"/>
                </a:lnTo>
                <a:lnTo>
                  <a:pt x="71290" y="1516074"/>
                </a:lnTo>
                <a:lnTo>
                  <a:pt x="71290" y="1457336"/>
                </a:lnTo>
                <a:lnTo>
                  <a:pt x="116800" y="1457336"/>
                </a:lnTo>
                <a:lnTo>
                  <a:pt x="116800" y="1457335"/>
                </a:lnTo>
                <a:lnTo>
                  <a:pt x="116788" y="1457335"/>
                </a:lnTo>
                <a:cubicBezTo>
                  <a:pt x="116788" y="1457335"/>
                  <a:pt x="116788" y="1457335"/>
                  <a:pt x="116788" y="1146184"/>
                </a:cubicBezTo>
                <a:cubicBezTo>
                  <a:pt x="116788" y="1146184"/>
                  <a:pt x="116788" y="1146184"/>
                  <a:pt x="180490" y="1146184"/>
                </a:cubicBezTo>
                <a:lnTo>
                  <a:pt x="180485" y="1146199"/>
                </a:lnTo>
                <a:lnTo>
                  <a:pt x="180495" y="1146199"/>
                </a:lnTo>
                <a:lnTo>
                  <a:pt x="180505" y="1146199"/>
                </a:lnTo>
                <a:lnTo>
                  <a:pt x="180505" y="1139813"/>
                </a:lnTo>
                <a:lnTo>
                  <a:pt x="180494" y="1139835"/>
                </a:lnTo>
                <a:cubicBezTo>
                  <a:pt x="180494" y="1139835"/>
                  <a:pt x="180494" y="1139835"/>
                  <a:pt x="180494" y="1118481"/>
                </a:cubicBezTo>
                <a:cubicBezTo>
                  <a:pt x="180494" y="1118481"/>
                  <a:pt x="180494" y="1118481"/>
                  <a:pt x="180494" y="1115431"/>
                </a:cubicBezTo>
                <a:lnTo>
                  <a:pt x="183698" y="1102083"/>
                </a:lnTo>
                <a:lnTo>
                  <a:pt x="183735" y="1101892"/>
                </a:lnTo>
                <a:lnTo>
                  <a:pt x="190699" y="1065510"/>
                </a:lnTo>
                <a:lnTo>
                  <a:pt x="193421" y="1061317"/>
                </a:lnTo>
                <a:lnTo>
                  <a:pt x="193527" y="1061154"/>
                </a:lnTo>
                <a:lnTo>
                  <a:pt x="195144" y="1054421"/>
                </a:lnTo>
                <a:lnTo>
                  <a:pt x="195661" y="1053697"/>
                </a:lnTo>
                <a:lnTo>
                  <a:pt x="195661" y="1040362"/>
                </a:lnTo>
                <a:cubicBezTo>
                  <a:pt x="195661" y="1037295"/>
                  <a:pt x="195661" y="1037295"/>
                  <a:pt x="195661" y="1037295"/>
                </a:cubicBezTo>
                <a:lnTo>
                  <a:pt x="196983" y="1032662"/>
                </a:lnTo>
                <a:lnTo>
                  <a:pt x="204834" y="992604"/>
                </a:lnTo>
                <a:lnTo>
                  <a:pt x="211157" y="982990"/>
                </a:lnTo>
                <a:lnTo>
                  <a:pt x="213162" y="975960"/>
                </a:lnTo>
                <a:lnTo>
                  <a:pt x="213862" y="975264"/>
                </a:lnTo>
                <a:lnTo>
                  <a:pt x="213862" y="975164"/>
                </a:lnTo>
                <a:cubicBezTo>
                  <a:pt x="213862" y="974007"/>
                  <a:pt x="213862" y="971692"/>
                  <a:pt x="213862" y="967061"/>
                </a:cubicBezTo>
                <a:cubicBezTo>
                  <a:pt x="213862" y="967061"/>
                  <a:pt x="213862" y="967061"/>
                  <a:pt x="213862" y="963975"/>
                </a:cubicBezTo>
                <a:lnTo>
                  <a:pt x="214150" y="962627"/>
                </a:lnTo>
                <a:lnTo>
                  <a:pt x="220146" y="933742"/>
                </a:lnTo>
                <a:lnTo>
                  <a:pt x="221479" y="926931"/>
                </a:lnTo>
                <a:lnTo>
                  <a:pt x="221598" y="926747"/>
                </a:lnTo>
                <a:lnTo>
                  <a:pt x="222199" y="923859"/>
                </a:lnTo>
                <a:lnTo>
                  <a:pt x="230391" y="913117"/>
                </a:lnTo>
                <a:lnTo>
                  <a:pt x="242125" y="894927"/>
                </a:lnTo>
                <a:lnTo>
                  <a:pt x="244967" y="892898"/>
                </a:lnTo>
                <a:lnTo>
                  <a:pt x="245678" y="892390"/>
                </a:lnTo>
                <a:lnTo>
                  <a:pt x="248089" y="882300"/>
                </a:lnTo>
                <a:lnTo>
                  <a:pt x="251820" y="864284"/>
                </a:lnTo>
                <a:cubicBezTo>
                  <a:pt x="253857" y="854455"/>
                  <a:pt x="256571" y="841349"/>
                  <a:pt x="260190" y="823875"/>
                </a:cubicBezTo>
                <a:cubicBezTo>
                  <a:pt x="260190" y="823875"/>
                  <a:pt x="260190" y="823875"/>
                  <a:pt x="268877" y="787408"/>
                </a:cubicBezTo>
                <a:lnTo>
                  <a:pt x="269072" y="787408"/>
                </a:lnTo>
                <a:lnTo>
                  <a:pt x="269066" y="787405"/>
                </a:lnTo>
                <a:lnTo>
                  <a:pt x="269055" y="787405"/>
                </a:lnTo>
                <a:lnTo>
                  <a:pt x="259562" y="783048"/>
                </a:lnTo>
                <a:lnTo>
                  <a:pt x="256115" y="781467"/>
                </a:lnTo>
                <a:lnTo>
                  <a:pt x="256113" y="781464"/>
                </a:lnTo>
                <a:lnTo>
                  <a:pt x="256086" y="781452"/>
                </a:lnTo>
                <a:cubicBezTo>
                  <a:pt x="253204" y="777880"/>
                  <a:pt x="251763" y="773117"/>
                  <a:pt x="251763" y="768355"/>
                </a:cubicBezTo>
                <a:cubicBezTo>
                  <a:pt x="251763" y="758830"/>
                  <a:pt x="257527" y="752480"/>
                  <a:pt x="269055" y="752480"/>
                </a:cubicBezTo>
                <a:cubicBezTo>
                  <a:pt x="269055" y="752480"/>
                  <a:pt x="269055" y="752480"/>
                  <a:pt x="286075" y="752480"/>
                </a:cubicBezTo>
                <a:lnTo>
                  <a:pt x="289224" y="752480"/>
                </a:lnTo>
                <a:lnTo>
                  <a:pt x="308964" y="395717"/>
                </a:lnTo>
                <a:close/>
                <a:moveTo>
                  <a:pt x="3920684" y="0"/>
                </a:moveTo>
                <a:cubicBezTo>
                  <a:pt x="3926751" y="0"/>
                  <a:pt x="3932819" y="3050"/>
                  <a:pt x="3932819" y="9150"/>
                </a:cubicBezTo>
                <a:lnTo>
                  <a:pt x="3932819" y="92075"/>
                </a:lnTo>
                <a:lnTo>
                  <a:pt x="3955569" y="92075"/>
                </a:lnTo>
                <a:lnTo>
                  <a:pt x="3955569" y="109538"/>
                </a:lnTo>
                <a:lnTo>
                  <a:pt x="3932819" y="109538"/>
                </a:lnTo>
                <a:lnTo>
                  <a:pt x="3932819" y="184711"/>
                </a:lnTo>
                <a:lnTo>
                  <a:pt x="3932819" y="265113"/>
                </a:lnTo>
                <a:lnTo>
                  <a:pt x="3955569" y="265113"/>
                </a:lnTo>
                <a:lnTo>
                  <a:pt x="3955569" y="287338"/>
                </a:lnTo>
                <a:lnTo>
                  <a:pt x="3932819" y="287338"/>
                </a:lnTo>
                <a:lnTo>
                  <a:pt x="3932819" y="342566"/>
                </a:lnTo>
                <a:lnTo>
                  <a:pt x="3932819" y="439739"/>
                </a:lnTo>
                <a:lnTo>
                  <a:pt x="3955569" y="439739"/>
                </a:lnTo>
                <a:lnTo>
                  <a:pt x="3955569" y="460377"/>
                </a:lnTo>
                <a:lnTo>
                  <a:pt x="3932819" y="460377"/>
                </a:lnTo>
                <a:lnTo>
                  <a:pt x="3932819" y="483658"/>
                </a:lnTo>
                <a:cubicBezTo>
                  <a:pt x="3932819" y="527999"/>
                  <a:pt x="3932819" y="569704"/>
                  <a:pt x="3932819" y="608927"/>
                </a:cubicBezTo>
                <a:lnTo>
                  <a:pt x="3932819" y="612777"/>
                </a:lnTo>
                <a:lnTo>
                  <a:pt x="3955569" y="612777"/>
                </a:lnTo>
                <a:lnTo>
                  <a:pt x="3955569" y="633415"/>
                </a:lnTo>
                <a:lnTo>
                  <a:pt x="3932819" y="633415"/>
                </a:lnTo>
                <a:lnTo>
                  <a:pt x="3932819" y="752966"/>
                </a:lnTo>
                <a:lnTo>
                  <a:pt x="3932819" y="768352"/>
                </a:lnTo>
                <a:lnTo>
                  <a:pt x="4011689" y="768352"/>
                </a:lnTo>
                <a:lnTo>
                  <a:pt x="4011689" y="817565"/>
                </a:lnTo>
                <a:lnTo>
                  <a:pt x="3968764" y="817565"/>
                </a:lnTo>
                <a:lnTo>
                  <a:pt x="4090560" y="1006478"/>
                </a:lnTo>
                <a:lnTo>
                  <a:pt x="4142131" y="1006478"/>
                </a:lnTo>
                <a:lnTo>
                  <a:pt x="4142131" y="1033465"/>
                </a:lnTo>
                <a:lnTo>
                  <a:pt x="4142131" y="1033466"/>
                </a:lnTo>
                <a:lnTo>
                  <a:pt x="4142131" y="1125540"/>
                </a:lnTo>
                <a:lnTo>
                  <a:pt x="4205835" y="1125540"/>
                </a:lnTo>
                <a:lnTo>
                  <a:pt x="4205835" y="1152528"/>
                </a:lnTo>
                <a:lnTo>
                  <a:pt x="4205835" y="1208091"/>
                </a:lnTo>
                <a:lnTo>
                  <a:pt x="4205835" y="1222379"/>
                </a:lnTo>
                <a:lnTo>
                  <a:pt x="4205835" y="1292228"/>
                </a:lnTo>
                <a:lnTo>
                  <a:pt x="4205835" y="1308103"/>
                </a:lnTo>
                <a:lnTo>
                  <a:pt x="4205835" y="1377953"/>
                </a:lnTo>
                <a:lnTo>
                  <a:pt x="4205835" y="1393828"/>
                </a:lnTo>
                <a:lnTo>
                  <a:pt x="4205835" y="1463679"/>
                </a:lnTo>
                <a:lnTo>
                  <a:pt x="4205835" y="1479554"/>
                </a:lnTo>
                <a:lnTo>
                  <a:pt x="4205835" y="1549404"/>
                </a:lnTo>
                <a:lnTo>
                  <a:pt x="4205835" y="1563692"/>
                </a:lnTo>
                <a:lnTo>
                  <a:pt x="4205835" y="1633542"/>
                </a:lnTo>
                <a:lnTo>
                  <a:pt x="4205835" y="1649417"/>
                </a:lnTo>
                <a:lnTo>
                  <a:pt x="4205835" y="1719267"/>
                </a:lnTo>
                <a:lnTo>
                  <a:pt x="4205835" y="1735142"/>
                </a:lnTo>
                <a:lnTo>
                  <a:pt x="4205835" y="1804992"/>
                </a:lnTo>
                <a:lnTo>
                  <a:pt x="4205835" y="1820867"/>
                </a:lnTo>
                <a:lnTo>
                  <a:pt x="4205835" y="1890717"/>
                </a:lnTo>
                <a:lnTo>
                  <a:pt x="4205835" y="1905005"/>
                </a:lnTo>
                <a:lnTo>
                  <a:pt x="4205835" y="1976442"/>
                </a:lnTo>
                <a:lnTo>
                  <a:pt x="4205835" y="1990730"/>
                </a:lnTo>
                <a:lnTo>
                  <a:pt x="4205835" y="2060580"/>
                </a:lnTo>
                <a:lnTo>
                  <a:pt x="4205835" y="2076455"/>
                </a:lnTo>
                <a:lnTo>
                  <a:pt x="4205835" y="2146305"/>
                </a:lnTo>
                <a:lnTo>
                  <a:pt x="4205835" y="2162180"/>
                </a:lnTo>
                <a:lnTo>
                  <a:pt x="4205835" y="2232031"/>
                </a:lnTo>
                <a:lnTo>
                  <a:pt x="4205835" y="2247906"/>
                </a:lnTo>
                <a:lnTo>
                  <a:pt x="4205835" y="2317756"/>
                </a:lnTo>
                <a:lnTo>
                  <a:pt x="4205835" y="2332044"/>
                </a:lnTo>
                <a:lnTo>
                  <a:pt x="4205835" y="2401894"/>
                </a:lnTo>
                <a:lnTo>
                  <a:pt x="4205835" y="2417769"/>
                </a:lnTo>
                <a:lnTo>
                  <a:pt x="4205835" y="2487619"/>
                </a:lnTo>
                <a:lnTo>
                  <a:pt x="4205835" y="2503494"/>
                </a:lnTo>
                <a:lnTo>
                  <a:pt x="4205835" y="2573344"/>
                </a:lnTo>
                <a:lnTo>
                  <a:pt x="4205835" y="2589219"/>
                </a:lnTo>
                <a:lnTo>
                  <a:pt x="4205835" y="2659069"/>
                </a:lnTo>
                <a:lnTo>
                  <a:pt x="4205835" y="2673357"/>
                </a:lnTo>
                <a:lnTo>
                  <a:pt x="4205835" y="2744794"/>
                </a:lnTo>
                <a:lnTo>
                  <a:pt x="4205835" y="2759082"/>
                </a:lnTo>
                <a:lnTo>
                  <a:pt x="4205835" y="2828932"/>
                </a:lnTo>
                <a:lnTo>
                  <a:pt x="4205835" y="2844807"/>
                </a:lnTo>
                <a:lnTo>
                  <a:pt x="4205835" y="2914657"/>
                </a:lnTo>
                <a:lnTo>
                  <a:pt x="4205835" y="2930532"/>
                </a:lnTo>
                <a:lnTo>
                  <a:pt x="4205835" y="3000383"/>
                </a:lnTo>
                <a:lnTo>
                  <a:pt x="4205835" y="3016258"/>
                </a:lnTo>
                <a:lnTo>
                  <a:pt x="4205835" y="3086108"/>
                </a:lnTo>
                <a:lnTo>
                  <a:pt x="4205835" y="3100396"/>
                </a:lnTo>
                <a:lnTo>
                  <a:pt x="4205835" y="3171833"/>
                </a:lnTo>
                <a:lnTo>
                  <a:pt x="4205835" y="3186121"/>
                </a:lnTo>
                <a:lnTo>
                  <a:pt x="4205835" y="3255971"/>
                </a:lnTo>
                <a:lnTo>
                  <a:pt x="4205835" y="3271846"/>
                </a:lnTo>
                <a:lnTo>
                  <a:pt x="4205835" y="3341696"/>
                </a:lnTo>
                <a:lnTo>
                  <a:pt x="4205835" y="3357571"/>
                </a:lnTo>
                <a:lnTo>
                  <a:pt x="4205835" y="3405398"/>
                </a:lnTo>
                <a:lnTo>
                  <a:pt x="4205903" y="3405261"/>
                </a:lnTo>
                <a:lnTo>
                  <a:pt x="4205903" y="3400447"/>
                </a:lnTo>
                <a:lnTo>
                  <a:pt x="4281741" y="3252809"/>
                </a:lnTo>
                <a:lnTo>
                  <a:pt x="4281742" y="3252809"/>
                </a:lnTo>
                <a:lnTo>
                  <a:pt x="4346963" y="3252809"/>
                </a:lnTo>
                <a:lnTo>
                  <a:pt x="4346963" y="2241568"/>
                </a:lnTo>
                <a:lnTo>
                  <a:pt x="4404600" y="2241568"/>
                </a:lnTo>
                <a:lnTo>
                  <a:pt x="4404600" y="2241567"/>
                </a:lnTo>
                <a:lnTo>
                  <a:pt x="4404600" y="1805003"/>
                </a:lnTo>
                <a:lnTo>
                  <a:pt x="4404600" y="1517664"/>
                </a:lnTo>
                <a:lnTo>
                  <a:pt x="4433419" y="1447814"/>
                </a:lnTo>
                <a:lnTo>
                  <a:pt x="4462237" y="1517664"/>
                </a:lnTo>
                <a:lnTo>
                  <a:pt x="4600263" y="1331926"/>
                </a:lnTo>
                <a:lnTo>
                  <a:pt x="4600263" y="1331927"/>
                </a:lnTo>
                <a:lnTo>
                  <a:pt x="4600264" y="1331926"/>
                </a:lnTo>
                <a:lnTo>
                  <a:pt x="4736773" y="1517664"/>
                </a:lnTo>
                <a:lnTo>
                  <a:pt x="4739807" y="1517664"/>
                </a:lnTo>
                <a:lnTo>
                  <a:pt x="4768624" y="1447814"/>
                </a:lnTo>
                <a:lnTo>
                  <a:pt x="4797443" y="1517664"/>
                </a:lnTo>
                <a:lnTo>
                  <a:pt x="4797443" y="1805003"/>
                </a:lnTo>
                <a:lnTo>
                  <a:pt x="4797443" y="2241568"/>
                </a:lnTo>
                <a:lnTo>
                  <a:pt x="4856598" y="2241568"/>
                </a:lnTo>
                <a:lnTo>
                  <a:pt x="4856598" y="3252809"/>
                </a:lnTo>
                <a:lnTo>
                  <a:pt x="4920302" y="3252809"/>
                </a:lnTo>
                <a:lnTo>
                  <a:pt x="4945993" y="3304454"/>
                </a:lnTo>
                <a:lnTo>
                  <a:pt x="4945993" y="2549527"/>
                </a:lnTo>
                <a:lnTo>
                  <a:pt x="4946007" y="2549527"/>
                </a:lnTo>
                <a:lnTo>
                  <a:pt x="4946007" y="2476537"/>
                </a:lnTo>
                <a:lnTo>
                  <a:pt x="4978400" y="2476537"/>
                </a:lnTo>
                <a:lnTo>
                  <a:pt x="4978400" y="3498630"/>
                </a:lnTo>
                <a:lnTo>
                  <a:pt x="1518261" y="3498630"/>
                </a:lnTo>
                <a:lnTo>
                  <a:pt x="1518261" y="2320927"/>
                </a:lnTo>
                <a:lnTo>
                  <a:pt x="1534937" y="2320927"/>
                </a:lnTo>
                <a:lnTo>
                  <a:pt x="1572854" y="2320927"/>
                </a:lnTo>
                <a:lnTo>
                  <a:pt x="1572854" y="2009777"/>
                </a:lnTo>
                <a:lnTo>
                  <a:pt x="1654785" y="2009777"/>
                </a:lnTo>
                <a:lnTo>
                  <a:pt x="1654785" y="1744664"/>
                </a:lnTo>
                <a:lnTo>
                  <a:pt x="1679064" y="1744664"/>
                </a:lnTo>
                <a:lnTo>
                  <a:pt x="1679064" y="1609727"/>
                </a:lnTo>
                <a:lnTo>
                  <a:pt x="1730647" y="1609727"/>
                </a:lnTo>
                <a:lnTo>
                  <a:pt x="1730647" y="1512889"/>
                </a:lnTo>
                <a:lnTo>
                  <a:pt x="1783722" y="1512889"/>
                </a:lnTo>
                <a:lnTo>
                  <a:pt x="1783722" y="1470027"/>
                </a:lnTo>
                <a:lnTo>
                  <a:pt x="1853494" y="1470027"/>
                </a:lnTo>
                <a:lnTo>
                  <a:pt x="1862067" y="1255714"/>
                </a:lnTo>
                <a:lnTo>
                  <a:pt x="1861833" y="1255714"/>
                </a:lnTo>
                <a:lnTo>
                  <a:pt x="1861100" y="1255714"/>
                </a:lnTo>
                <a:lnTo>
                  <a:pt x="1860734" y="1255714"/>
                </a:lnTo>
                <a:lnTo>
                  <a:pt x="1854033" y="1255714"/>
                </a:lnTo>
                <a:lnTo>
                  <a:pt x="1853024" y="1255714"/>
                </a:lnTo>
                <a:cubicBezTo>
                  <a:pt x="1848611" y="1255714"/>
                  <a:pt x="1844938" y="1254215"/>
                  <a:pt x="1842366" y="1251966"/>
                </a:cubicBezTo>
                <a:cubicBezTo>
                  <a:pt x="1839777" y="1249717"/>
                  <a:pt x="1838312" y="1246718"/>
                  <a:pt x="1838312" y="1243719"/>
                </a:cubicBezTo>
                <a:cubicBezTo>
                  <a:pt x="1838312" y="1234723"/>
                  <a:pt x="1844201" y="1228726"/>
                  <a:pt x="1853024" y="1228726"/>
                </a:cubicBezTo>
                <a:lnTo>
                  <a:pt x="1854126" y="1228726"/>
                </a:lnTo>
                <a:lnTo>
                  <a:pt x="1861833" y="1228726"/>
                </a:lnTo>
                <a:lnTo>
                  <a:pt x="1861861" y="1228726"/>
                </a:lnTo>
                <a:lnTo>
                  <a:pt x="1862593" y="1228726"/>
                </a:lnTo>
                <a:lnTo>
                  <a:pt x="1875834" y="908437"/>
                </a:lnTo>
                <a:lnTo>
                  <a:pt x="1875367" y="919100"/>
                </a:lnTo>
                <a:lnTo>
                  <a:pt x="1875834" y="908436"/>
                </a:lnTo>
                <a:lnTo>
                  <a:pt x="1875834" y="908390"/>
                </a:lnTo>
                <a:lnTo>
                  <a:pt x="1876120" y="901486"/>
                </a:lnTo>
                <a:lnTo>
                  <a:pt x="1879253" y="825721"/>
                </a:lnTo>
                <a:lnTo>
                  <a:pt x="1879260" y="825501"/>
                </a:lnTo>
                <a:lnTo>
                  <a:pt x="1879263" y="825501"/>
                </a:lnTo>
                <a:lnTo>
                  <a:pt x="1879450" y="825501"/>
                </a:lnTo>
                <a:lnTo>
                  <a:pt x="1880185" y="825501"/>
                </a:lnTo>
                <a:lnTo>
                  <a:pt x="1884588" y="825501"/>
                </a:lnTo>
                <a:lnTo>
                  <a:pt x="1885322" y="825501"/>
                </a:lnTo>
                <a:lnTo>
                  <a:pt x="1891384" y="825501"/>
                </a:lnTo>
                <a:lnTo>
                  <a:pt x="1907438" y="1228726"/>
                </a:lnTo>
                <a:lnTo>
                  <a:pt x="1909482" y="1228726"/>
                </a:lnTo>
                <a:cubicBezTo>
                  <a:pt x="1917569" y="1228726"/>
                  <a:pt x="1917569" y="1228726"/>
                  <a:pt x="1917569" y="1228726"/>
                </a:cubicBezTo>
                <a:cubicBezTo>
                  <a:pt x="1926389" y="1228726"/>
                  <a:pt x="1932269" y="1234723"/>
                  <a:pt x="1932269" y="1243719"/>
                </a:cubicBezTo>
                <a:cubicBezTo>
                  <a:pt x="1932269" y="1249717"/>
                  <a:pt x="1926389" y="1255714"/>
                  <a:pt x="1917569" y="1255714"/>
                </a:cubicBezTo>
                <a:lnTo>
                  <a:pt x="1908516" y="1255714"/>
                </a:lnTo>
                <a:lnTo>
                  <a:pt x="1917094" y="1470027"/>
                </a:lnTo>
                <a:lnTo>
                  <a:pt x="1986878" y="1470027"/>
                </a:lnTo>
                <a:lnTo>
                  <a:pt x="1986878" y="1512889"/>
                </a:lnTo>
                <a:lnTo>
                  <a:pt x="2039921" y="1512889"/>
                </a:lnTo>
                <a:lnTo>
                  <a:pt x="2039921" y="1609727"/>
                </a:lnTo>
                <a:lnTo>
                  <a:pt x="2091541" y="1609727"/>
                </a:lnTo>
                <a:lnTo>
                  <a:pt x="2091541" y="1744664"/>
                </a:lnTo>
                <a:lnTo>
                  <a:pt x="2115862" y="1744664"/>
                </a:lnTo>
                <a:lnTo>
                  <a:pt x="2115862" y="2009777"/>
                </a:lnTo>
                <a:lnTo>
                  <a:pt x="2196157" y="2009777"/>
                </a:lnTo>
                <a:lnTo>
                  <a:pt x="2196157" y="2320927"/>
                </a:lnTo>
                <a:lnTo>
                  <a:pt x="2252293" y="2320927"/>
                </a:lnTo>
                <a:lnTo>
                  <a:pt x="2252293" y="3479809"/>
                </a:lnTo>
                <a:lnTo>
                  <a:pt x="2254706" y="3479809"/>
                </a:lnTo>
                <a:lnTo>
                  <a:pt x="2254708" y="3479809"/>
                </a:lnTo>
                <a:lnTo>
                  <a:pt x="2257622" y="3479809"/>
                </a:lnTo>
                <a:lnTo>
                  <a:pt x="2278021" y="3479809"/>
                </a:lnTo>
                <a:lnTo>
                  <a:pt x="2278058" y="3479809"/>
                </a:lnTo>
                <a:lnTo>
                  <a:pt x="2278058" y="3421072"/>
                </a:lnTo>
                <a:lnTo>
                  <a:pt x="2258341" y="3421072"/>
                </a:lnTo>
                <a:lnTo>
                  <a:pt x="2258340" y="3421072"/>
                </a:lnTo>
                <a:lnTo>
                  <a:pt x="2258340" y="3368684"/>
                </a:lnTo>
                <a:lnTo>
                  <a:pt x="2258341" y="3368684"/>
                </a:lnTo>
                <a:lnTo>
                  <a:pt x="2278058" y="3368684"/>
                </a:lnTo>
                <a:lnTo>
                  <a:pt x="2278058" y="3308359"/>
                </a:lnTo>
                <a:lnTo>
                  <a:pt x="2278060" y="3308359"/>
                </a:lnTo>
                <a:lnTo>
                  <a:pt x="2337216" y="3308359"/>
                </a:lnTo>
                <a:lnTo>
                  <a:pt x="2337216" y="3308358"/>
                </a:lnTo>
                <a:lnTo>
                  <a:pt x="2337216" y="2692407"/>
                </a:lnTo>
                <a:lnTo>
                  <a:pt x="2337356" y="2692242"/>
                </a:lnTo>
                <a:lnTo>
                  <a:pt x="2389040" y="2631092"/>
                </a:lnTo>
                <a:lnTo>
                  <a:pt x="2389040" y="2576969"/>
                </a:lnTo>
                <a:cubicBezTo>
                  <a:pt x="2389040" y="2495503"/>
                  <a:pt x="2389040" y="2432996"/>
                  <a:pt x="2389040" y="2408690"/>
                </a:cubicBezTo>
                <a:lnTo>
                  <a:pt x="2386281" y="2342726"/>
                </a:lnTo>
                <a:lnTo>
                  <a:pt x="2377814" y="2293532"/>
                </a:lnTo>
                <a:cubicBezTo>
                  <a:pt x="2370180" y="2264142"/>
                  <a:pt x="2358545" y="2239714"/>
                  <a:pt x="2342547" y="2207653"/>
                </a:cubicBezTo>
                <a:cubicBezTo>
                  <a:pt x="2310553" y="2140478"/>
                  <a:pt x="2290194" y="2079409"/>
                  <a:pt x="2290194" y="2079409"/>
                </a:cubicBezTo>
                <a:cubicBezTo>
                  <a:pt x="2290194" y="2079409"/>
                  <a:pt x="2290194" y="2079409"/>
                  <a:pt x="2290194" y="2076355"/>
                </a:cubicBezTo>
                <a:cubicBezTo>
                  <a:pt x="2290194" y="2076355"/>
                  <a:pt x="2290194" y="2073302"/>
                  <a:pt x="2290194" y="2073302"/>
                </a:cubicBezTo>
                <a:lnTo>
                  <a:pt x="2295810" y="2040096"/>
                </a:lnTo>
                <a:lnTo>
                  <a:pt x="2296111" y="2037996"/>
                </a:lnTo>
                <a:lnTo>
                  <a:pt x="2296209" y="2037746"/>
                </a:lnTo>
                <a:lnTo>
                  <a:pt x="2297101" y="2032462"/>
                </a:lnTo>
                <a:lnTo>
                  <a:pt x="2304448" y="2016416"/>
                </a:lnTo>
                <a:lnTo>
                  <a:pt x="2308094" y="2006976"/>
                </a:lnTo>
                <a:lnTo>
                  <a:pt x="2309780" y="2004623"/>
                </a:lnTo>
                <a:lnTo>
                  <a:pt x="2308588" y="1996598"/>
                </a:lnTo>
                <a:cubicBezTo>
                  <a:pt x="2301690" y="1945484"/>
                  <a:pt x="2293834" y="1866558"/>
                  <a:pt x="2293402" y="1770156"/>
                </a:cubicBezTo>
                <a:lnTo>
                  <a:pt x="2295353" y="1685846"/>
                </a:lnTo>
                <a:lnTo>
                  <a:pt x="2280891" y="1679815"/>
                </a:lnTo>
                <a:cubicBezTo>
                  <a:pt x="2277224" y="1675993"/>
                  <a:pt x="2275026" y="1670643"/>
                  <a:pt x="2275026" y="1664528"/>
                </a:cubicBezTo>
                <a:cubicBezTo>
                  <a:pt x="2275026" y="1664528"/>
                  <a:pt x="2275026" y="1664528"/>
                  <a:pt x="2275026" y="1627839"/>
                </a:cubicBezTo>
                <a:lnTo>
                  <a:pt x="2275049" y="1627781"/>
                </a:lnTo>
                <a:lnTo>
                  <a:pt x="2281257" y="1611024"/>
                </a:lnTo>
                <a:lnTo>
                  <a:pt x="2294829" y="1605002"/>
                </a:lnTo>
                <a:lnTo>
                  <a:pt x="2293101" y="1555755"/>
                </a:lnTo>
                <a:lnTo>
                  <a:pt x="2249241" y="1555755"/>
                </a:lnTo>
                <a:lnTo>
                  <a:pt x="2249241" y="1497017"/>
                </a:lnTo>
                <a:lnTo>
                  <a:pt x="2291031" y="1497017"/>
                </a:lnTo>
                <a:lnTo>
                  <a:pt x="2290195" y="1473208"/>
                </a:lnTo>
                <a:lnTo>
                  <a:pt x="2290194" y="1473205"/>
                </a:lnTo>
                <a:lnTo>
                  <a:pt x="2289856" y="1473205"/>
                </a:lnTo>
                <a:lnTo>
                  <a:pt x="2289436" y="1473205"/>
                </a:lnTo>
                <a:cubicBezTo>
                  <a:pt x="2289436" y="1473205"/>
                  <a:pt x="2284318" y="1467067"/>
                  <a:pt x="2281756" y="1457092"/>
                </a:cubicBezTo>
                <a:lnTo>
                  <a:pt x="2281140" y="1445789"/>
                </a:lnTo>
                <a:lnTo>
                  <a:pt x="2281094" y="1445582"/>
                </a:lnTo>
                <a:lnTo>
                  <a:pt x="2281123" y="1445489"/>
                </a:lnTo>
                <a:lnTo>
                  <a:pt x="2280799" y="1439540"/>
                </a:lnTo>
                <a:cubicBezTo>
                  <a:pt x="2281756" y="1432922"/>
                  <a:pt x="2284318" y="1425633"/>
                  <a:pt x="2289436" y="1417960"/>
                </a:cubicBezTo>
                <a:lnTo>
                  <a:pt x="2317283" y="1378631"/>
                </a:lnTo>
                <a:lnTo>
                  <a:pt x="2318345" y="1375174"/>
                </a:lnTo>
                <a:lnTo>
                  <a:pt x="2324540" y="1335092"/>
                </a:lnTo>
                <a:lnTo>
                  <a:pt x="2325271" y="1336222"/>
                </a:lnTo>
                <a:lnTo>
                  <a:pt x="2324912" y="1335092"/>
                </a:lnTo>
                <a:cubicBezTo>
                  <a:pt x="2324912" y="1335092"/>
                  <a:pt x="2359968" y="1381130"/>
                  <a:pt x="2359968" y="1424098"/>
                </a:cubicBezTo>
                <a:cubicBezTo>
                  <a:pt x="2359968" y="1433306"/>
                  <a:pt x="2358509" y="1442513"/>
                  <a:pt x="2354857" y="1450953"/>
                </a:cubicBezTo>
                <a:lnTo>
                  <a:pt x="2352158" y="1454243"/>
                </a:lnTo>
                <a:lnTo>
                  <a:pt x="2351697" y="1455815"/>
                </a:lnTo>
                <a:lnTo>
                  <a:pt x="2340894" y="1467969"/>
                </a:lnTo>
                <a:lnTo>
                  <a:pt x="2336597" y="1473205"/>
                </a:lnTo>
                <a:lnTo>
                  <a:pt x="2337216" y="1473205"/>
                </a:lnTo>
                <a:lnTo>
                  <a:pt x="2336377" y="1497017"/>
                </a:lnTo>
                <a:lnTo>
                  <a:pt x="2376652" y="1497017"/>
                </a:lnTo>
                <a:lnTo>
                  <a:pt x="2376654" y="1497017"/>
                </a:lnTo>
                <a:lnTo>
                  <a:pt x="2376654" y="1555755"/>
                </a:lnTo>
                <a:lnTo>
                  <a:pt x="2376652" y="1555755"/>
                </a:lnTo>
                <a:lnTo>
                  <a:pt x="2334311" y="1555755"/>
                </a:lnTo>
                <a:lnTo>
                  <a:pt x="2332190" y="1616080"/>
                </a:lnTo>
                <a:lnTo>
                  <a:pt x="2333423" y="1616080"/>
                </a:lnTo>
                <a:cubicBezTo>
                  <a:pt x="2338985" y="1616080"/>
                  <a:pt x="2341767" y="1619079"/>
                  <a:pt x="2341767" y="1625076"/>
                </a:cubicBezTo>
                <a:lnTo>
                  <a:pt x="2341767" y="1628780"/>
                </a:lnTo>
                <a:lnTo>
                  <a:pt x="2342272" y="1628780"/>
                </a:lnTo>
                <a:lnTo>
                  <a:pt x="2342272" y="1633667"/>
                </a:lnTo>
                <a:lnTo>
                  <a:pt x="2342390" y="1633543"/>
                </a:lnTo>
                <a:cubicBezTo>
                  <a:pt x="2342390" y="1645744"/>
                  <a:pt x="2342390" y="1670146"/>
                  <a:pt x="2342390" y="1676247"/>
                </a:cubicBezTo>
                <a:lnTo>
                  <a:pt x="2342272" y="1676440"/>
                </a:lnTo>
                <a:lnTo>
                  <a:pt x="2342272" y="1677434"/>
                </a:lnTo>
                <a:cubicBezTo>
                  <a:pt x="2342272" y="1680474"/>
                  <a:pt x="2339366" y="1683515"/>
                  <a:pt x="2336458" y="1686936"/>
                </a:cubicBezTo>
                <a:lnTo>
                  <a:pt x="2330827" y="1698345"/>
                </a:lnTo>
                <a:lnTo>
                  <a:pt x="2331244" y="1706822"/>
                </a:lnTo>
                <a:lnTo>
                  <a:pt x="2335350" y="1762226"/>
                </a:lnTo>
                <a:lnTo>
                  <a:pt x="2340688" y="1799441"/>
                </a:lnTo>
                <a:lnTo>
                  <a:pt x="2348788" y="1836677"/>
                </a:lnTo>
                <a:lnTo>
                  <a:pt x="2357705" y="1874753"/>
                </a:lnTo>
                <a:cubicBezTo>
                  <a:pt x="2364502" y="1899298"/>
                  <a:pt x="2372838" y="1925606"/>
                  <a:pt x="2382986" y="1953821"/>
                </a:cubicBezTo>
                <a:lnTo>
                  <a:pt x="2383303" y="1954985"/>
                </a:lnTo>
                <a:lnTo>
                  <a:pt x="2383470" y="1954962"/>
                </a:lnTo>
                <a:lnTo>
                  <a:pt x="2383267" y="1954218"/>
                </a:lnTo>
                <a:lnTo>
                  <a:pt x="2389040" y="1954218"/>
                </a:lnTo>
                <a:lnTo>
                  <a:pt x="2389085" y="1954218"/>
                </a:lnTo>
                <a:cubicBezTo>
                  <a:pt x="2389085" y="1954218"/>
                  <a:pt x="2391992" y="1954218"/>
                  <a:pt x="2391992" y="1954218"/>
                </a:cubicBezTo>
                <a:lnTo>
                  <a:pt x="2396382" y="1968045"/>
                </a:lnTo>
                <a:lnTo>
                  <a:pt x="2398795" y="1972589"/>
                </a:lnTo>
                <a:lnTo>
                  <a:pt x="2401916" y="1972301"/>
                </a:lnTo>
                <a:cubicBezTo>
                  <a:pt x="2403928" y="1972115"/>
                  <a:pt x="2406948" y="1971836"/>
                  <a:pt x="2411481" y="1971417"/>
                </a:cubicBezTo>
                <a:lnTo>
                  <a:pt x="2423348" y="1970320"/>
                </a:lnTo>
                <a:lnTo>
                  <a:pt x="2476759" y="1963743"/>
                </a:lnTo>
                <a:lnTo>
                  <a:pt x="2476759" y="1963356"/>
                </a:lnTo>
                <a:lnTo>
                  <a:pt x="2477705" y="1963356"/>
                </a:lnTo>
                <a:lnTo>
                  <a:pt x="2481759" y="1948003"/>
                </a:lnTo>
                <a:lnTo>
                  <a:pt x="2482256" y="1944373"/>
                </a:lnTo>
                <a:lnTo>
                  <a:pt x="2391847" y="1893907"/>
                </a:lnTo>
                <a:lnTo>
                  <a:pt x="2391820" y="1893893"/>
                </a:lnTo>
                <a:lnTo>
                  <a:pt x="2391824" y="1893894"/>
                </a:lnTo>
                <a:lnTo>
                  <a:pt x="2391822" y="1893893"/>
                </a:lnTo>
                <a:lnTo>
                  <a:pt x="2494668" y="1923722"/>
                </a:lnTo>
                <a:lnTo>
                  <a:pt x="2501480" y="1918984"/>
                </a:lnTo>
                <a:lnTo>
                  <a:pt x="2504746" y="1915281"/>
                </a:lnTo>
                <a:lnTo>
                  <a:pt x="2511442" y="1911832"/>
                </a:lnTo>
                <a:lnTo>
                  <a:pt x="2439445" y="1832643"/>
                </a:lnTo>
                <a:lnTo>
                  <a:pt x="2438841" y="1831981"/>
                </a:lnTo>
                <a:lnTo>
                  <a:pt x="2438846" y="1831984"/>
                </a:lnTo>
                <a:lnTo>
                  <a:pt x="2438843" y="1831981"/>
                </a:lnTo>
                <a:lnTo>
                  <a:pt x="2439121" y="1832178"/>
                </a:lnTo>
                <a:lnTo>
                  <a:pt x="2440335" y="1833030"/>
                </a:lnTo>
                <a:cubicBezTo>
                  <a:pt x="2444813" y="1836179"/>
                  <a:pt x="2462731" y="1848772"/>
                  <a:pt x="2534394" y="1899144"/>
                </a:cubicBezTo>
                <a:lnTo>
                  <a:pt x="2534029" y="1899336"/>
                </a:lnTo>
                <a:lnTo>
                  <a:pt x="2534730" y="1899832"/>
                </a:lnTo>
                <a:lnTo>
                  <a:pt x="2535118" y="1899631"/>
                </a:lnTo>
                <a:lnTo>
                  <a:pt x="2537664" y="1899239"/>
                </a:lnTo>
                <a:lnTo>
                  <a:pt x="2560730" y="1893893"/>
                </a:lnTo>
                <a:lnTo>
                  <a:pt x="2560180" y="1893893"/>
                </a:lnTo>
                <a:cubicBezTo>
                  <a:pt x="2560180" y="1893893"/>
                  <a:pt x="2560180" y="1893893"/>
                  <a:pt x="2572315" y="1768480"/>
                </a:cubicBezTo>
                <a:lnTo>
                  <a:pt x="2586836" y="1896133"/>
                </a:lnTo>
                <a:lnTo>
                  <a:pt x="2609511" y="1899631"/>
                </a:lnTo>
                <a:lnTo>
                  <a:pt x="2611656" y="1900736"/>
                </a:lnTo>
                <a:lnTo>
                  <a:pt x="2708830" y="1831981"/>
                </a:lnTo>
                <a:lnTo>
                  <a:pt x="2635257" y="1912896"/>
                </a:lnTo>
                <a:lnTo>
                  <a:pt x="2639887" y="1915281"/>
                </a:lnTo>
                <a:lnTo>
                  <a:pt x="2648487" y="1925030"/>
                </a:lnTo>
                <a:lnTo>
                  <a:pt x="2755846" y="1893893"/>
                </a:lnTo>
                <a:lnTo>
                  <a:pt x="2662368" y="1946074"/>
                </a:lnTo>
                <a:lnTo>
                  <a:pt x="2666907" y="1963250"/>
                </a:lnTo>
                <a:lnTo>
                  <a:pt x="2774046" y="1976443"/>
                </a:lnTo>
                <a:lnTo>
                  <a:pt x="2665769" y="1985776"/>
                </a:lnTo>
                <a:lnTo>
                  <a:pt x="2679932" y="2168582"/>
                </a:lnTo>
                <a:lnTo>
                  <a:pt x="2689205" y="2169688"/>
                </a:lnTo>
                <a:cubicBezTo>
                  <a:pt x="2699151" y="2171302"/>
                  <a:pt x="2707739" y="2173447"/>
                  <a:pt x="2714643" y="2176878"/>
                </a:cubicBezTo>
                <a:cubicBezTo>
                  <a:pt x="2752435" y="2195179"/>
                  <a:pt x="2743712" y="2274483"/>
                  <a:pt x="2749527" y="2320235"/>
                </a:cubicBezTo>
                <a:cubicBezTo>
                  <a:pt x="2749527" y="2326336"/>
                  <a:pt x="2813479" y="2365987"/>
                  <a:pt x="2813479" y="2365987"/>
                </a:cubicBezTo>
                <a:cubicBezTo>
                  <a:pt x="2813479" y="2365987"/>
                  <a:pt x="2813479" y="2365987"/>
                  <a:pt x="2758246" y="2423940"/>
                </a:cubicBezTo>
                <a:cubicBezTo>
                  <a:pt x="2758246" y="2423940"/>
                  <a:pt x="2758246" y="2423940"/>
                  <a:pt x="2758246" y="2913890"/>
                </a:cubicBezTo>
                <a:lnTo>
                  <a:pt x="2758246" y="2921044"/>
                </a:lnTo>
                <a:lnTo>
                  <a:pt x="2805898" y="2960695"/>
                </a:lnTo>
                <a:lnTo>
                  <a:pt x="2805898" y="3308358"/>
                </a:lnTo>
                <a:lnTo>
                  <a:pt x="2758246" y="3308358"/>
                </a:lnTo>
                <a:lnTo>
                  <a:pt x="2758246" y="3308359"/>
                </a:lnTo>
                <a:lnTo>
                  <a:pt x="2860497" y="3308359"/>
                </a:lnTo>
                <a:lnTo>
                  <a:pt x="2860497" y="3368684"/>
                </a:lnTo>
                <a:lnTo>
                  <a:pt x="2869613" y="3368684"/>
                </a:lnTo>
                <a:lnTo>
                  <a:pt x="2869613" y="3363867"/>
                </a:lnTo>
                <a:cubicBezTo>
                  <a:pt x="2869613" y="3346912"/>
                  <a:pt x="2869613" y="3279090"/>
                  <a:pt x="2869613" y="3007803"/>
                </a:cubicBezTo>
                <a:lnTo>
                  <a:pt x="2869613" y="2930533"/>
                </a:lnTo>
                <a:lnTo>
                  <a:pt x="2869583" y="2930533"/>
                </a:lnTo>
                <a:cubicBezTo>
                  <a:pt x="2869583" y="2930533"/>
                  <a:pt x="2869583" y="2930533"/>
                  <a:pt x="2869583" y="2884650"/>
                </a:cubicBezTo>
                <a:lnTo>
                  <a:pt x="2869613" y="2884650"/>
                </a:lnTo>
                <a:lnTo>
                  <a:pt x="2869613" y="2884647"/>
                </a:lnTo>
                <a:lnTo>
                  <a:pt x="2869613" y="2881510"/>
                </a:lnTo>
                <a:cubicBezTo>
                  <a:pt x="2869613" y="2879795"/>
                  <a:pt x="2869613" y="2877223"/>
                  <a:pt x="2869613" y="2873365"/>
                </a:cubicBezTo>
                <a:lnTo>
                  <a:pt x="2869613" y="2857507"/>
                </a:lnTo>
                <a:lnTo>
                  <a:pt x="2869583" y="2857507"/>
                </a:lnTo>
                <a:cubicBezTo>
                  <a:pt x="2869583" y="2857507"/>
                  <a:pt x="2869583" y="2857507"/>
                  <a:pt x="2869583" y="2811693"/>
                </a:cubicBezTo>
                <a:lnTo>
                  <a:pt x="2869613" y="2811693"/>
                </a:lnTo>
                <a:lnTo>
                  <a:pt x="2869613" y="2811691"/>
                </a:lnTo>
                <a:cubicBezTo>
                  <a:pt x="2869613" y="2811691"/>
                  <a:pt x="2869613" y="2811691"/>
                  <a:pt x="2974875" y="2811691"/>
                </a:cubicBezTo>
                <a:lnTo>
                  <a:pt x="3026709" y="2811691"/>
                </a:lnTo>
                <a:lnTo>
                  <a:pt x="3029619" y="2796422"/>
                </a:lnTo>
                <a:lnTo>
                  <a:pt x="3045155" y="2751620"/>
                </a:lnTo>
                <a:lnTo>
                  <a:pt x="3055385" y="2718251"/>
                </a:lnTo>
                <a:lnTo>
                  <a:pt x="3058048" y="2714440"/>
                </a:lnTo>
                <a:lnTo>
                  <a:pt x="3059854" y="2709234"/>
                </a:lnTo>
                <a:lnTo>
                  <a:pt x="3086539" y="2673681"/>
                </a:lnTo>
                <a:lnTo>
                  <a:pt x="3107490" y="2643709"/>
                </a:lnTo>
                <a:lnTo>
                  <a:pt x="3111733" y="2640116"/>
                </a:lnTo>
                <a:lnTo>
                  <a:pt x="3112187" y="2639512"/>
                </a:lnTo>
                <a:lnTo>
                  <a:pt x="3113416" y="2638691"/>
                </a:lnTo>
                <a:lnTo>
                  <a:pt x="3140807" y="2615494"/>
                </a:lnTo>
                <a:cubicBezTo>
                  <a:pt x="3152617" y="2607226"/>
                  <a:pt x="3165098" y="2600139"/>
                  <a:pt x="3178148" y="2594365"/>
                </a:cubicBezTo>
                <a:lnTo>
                  <a:pt x="3181357" y="2593321"/>
                </a:lnTo>
                <a:lnTo>
                  <a:pt x="3181434" y="2593269"/>
                </a:lnTo>
                <a:lnTo>
                  <a:pt x="3184331" y="2592353"/>
                </a:lnTo>
                <a:lnTo>
                  <a:pt x="3218898" y="2581110"/>
                </a:lnTo>
                <a:lnTo>
                  <a:pt x="3220402" y="2580951"/>
                </a:lnTo>
                <a:lnTo>
                  <a:pt x="3220781" y="2580832"/>
                </a:lnTo>
                <a:cubicBezTo>
                  <a:pt x="3234313" y="2577998"/>
                  <a:pt x="3248227" y="2576519"/>
                  <a:pt x="3262412" y="2576519"/>
                </a:cubicBezTo>
                <a:lnTo>
                  <a:pt x="3262412" y="2576520"/>
                </a:lnTo>
                <a:lnTo>
                  <a:pt x="3262445" y="2576517"/>
                </a:lnTo>
                <a:cubicBezTo>
                  <a:pt x="3378843" y="2576517"/>
                  <a:pt x="3477781" y="2677306"/>
                  <a:pt x="3495240" y="2811691"/>
                </a:cubicBezTo>
                <a:cubicBezTo>
                  <a:pt x="3495240" y="2811691"/>
                  <a:pt x="3495240" y="2811691"/>
                  <a:pt x="3602460" y="2811691"/>
                </a:cubicBezTo>
                <a:lnTo>
                  <a:pt x="3635514" y="2811691"/>
                </a:lnTo>
                <a:lnTo>
                  <a:pt x="3635514" y="2759234"/>
                </a:lnTo>
                <a:lnTo>
                  <a:pt x="3635514" y="2744946"/>
                </a:lnTo>
                <a:lnTo>
                  <a:pt x="3635514" y="2673506"/>
                </a:lnTo>
                <a:lnTo>
                  <a:pt x="3635514" y="2659218"/>
                </a:lnTo>
                <a:lnTo>
                  <a:pt x="3635514" y="2589366"/>
                </a:lnTo>
                <a:lnTo>
                  <a:pt x="3635514" y="2573490"/>
                </a:lnTo>
                <a:lnTo>
                  <a:pt x="3635514" y="2503638"/>
                </a:lnTo>
                <a:lnTo>
                  <a:pt x="3635514" y="2487762"/>
                </a:lnTo>
                <a:lnTo>
                  <a:pt x="3635514" y="2417910"/>
                </a:lnTo>
                <a:lnTo>
                  <a:pt x="3635514" y="2402034"/>
                </a:lnTo>
                <a:lnTo>
                  <a:pt x="3635514" y="2332182"/>
                </a:lnTo>
                <a:lnTo>
                  <a:pt x="3635514" y="2317894"/>
                </a:lnTo>
                <a:lnTo>
                  <a:pt x="3635535" y="2317894"/>
                </a:lnTo>
                <a:lnTo>
                  <a:pt x="3635535" y="2317893"/>
                </a:lnTo>
                <a:lnTo>
                  <a:pt x="3635514" y="2317893"/>
                </a:lnTo>
                <a:lnTo>
                  <a:pt x="3635514" y="2248041"/>
                </a:lnTo>
                <a:lnTo>
                  <a:pt x="3635514" y="2232165"/>
                </a:lnTo>
                <a:lnTo>
                  <a:pt x="3635514" y="2162313"/>
                </a:lnTo>
                <a:lnTo>
                  <a:pt x="3635514" y="2146437"/>
                </a:lnTo>
                <a:lnTo>
                  <a:pt x="3635514" y="2076585"/>
                </a:lnTo>
                <a:lnTo>
                  <a:pt x="3635514" y="2060709"/>
                </a:lnTo>
                <a:lnTo>
                  <a:pt x="3635514" y="1990857"/>
                </a:lnTo>
                <a:lnTo>
                  <a:pt x="3635514" y="1976569"/>
                </a:lnTo>
                <a:lnTo>
                  <a:pt x="3635514" y="1905129"/>
                </a:lnTo>
                <a:lnTo>
                  <a:pt x="3635514" y="1890841"/>
                </a:lnTo>
                <a:lnTo>
                  <a:pt x="3635535" y="1890841"/>
                </a:lnTo>
                <a:lnTo>
                  <a:pt x="3635535" y="1890840"/>
                </a:lnTo>
                <a:lnTo>
                  <a:pt x="3635514" y="1890840"/>
                </a:lnTo>
                <a:lnTo>
                  <a:pt x="3635514" y="1820989"/>
                </a:lnTo>
                <a:lnTo>
                  <a:pt x="3635514" y="1820988"/>
                </a:lnTo>
                <a:lnTo>
                  <a:pt x="3635514" y="1805113"/>
                </a:lnTo>
                <a:lnTo>
                  <a:pt x="3635535" y="1805113"/>
                </a:lnTo>
                <a:lnTo>
                  <a:pt x="3635535" y="1805112"/>
                </a:lnTo>
                <a:lnTo>
                  <a:pt x="3635514" y="1805112"/>
                </a:lnTo>
                <a:lnTo>
                  <a:pt x="3635514" y="1735261"/>
                </a:lnTo>
                <a:lnTo>
                  <a:pt x="3635514" y="1735260"/>
                </a:lnTo>
                <a:lnTo>
                  <a:pt x="3635514" y="1719385"/>
                </a:lnTo>
                <a:lnTo>
                  <a:pt x="3635514" y="1649533"/>
                </a:lnTo>
                <a:lnTo>
                  <a:pt x="3635514" y="1649532"/>
                </a:lnTo>
                <a:lnTo>
                  <a:pt x="3635514" y="1633657"/>
                </a:lnTo>
                <a:lnTo>
                  <a:pt x="3635514" y="1563804"/>
                </a:lnTo>
                <a:lnTo>
                  <a:pt x="3635514" y="1549516"/>
                </a:lnTo>
                <a:lnTo>
                  <a:pt x="3635514" y="1479664"/>
                </a:lnTo>
                <a:lnTo>
                  <a:pt x="3635514" y="1463788"/>
                </a:lnTo>
                <a:lnTo>
                  <a:pt x="3635514" y="1393936"/>
                </a:lnTo>
                <a:lnTo>
                  <a:pt x="3635514" y="1378060"/>
                </a:lnTo>
                <a:lnTo>
                  <a:pt x="3635514" y="1308208"/>
                </a:lnTo>
                <a:lnTo>
                  <a:pt x="3635514" y="1308207"/>
                </a:lnTo>
                <a:lnTo>
                  <a:pt x="3635514" y="1292332"/>
                </a:lnTo>
                <a:lnTo>
                  <a:pt x="3635514" y="1222480"/>
                </a:lnTo>
                <a:lnTo>
                  <a:pt x="3635514" y="1222479"/>
                </a:lnTo>
                <a:lnTo>
                  <a:pt x="3635514" y="1208192"/>
                </a:lnTo>
                <a:lnTo>
                  <a:pt x="3635535" y="1208192"/>
                </a:lnTo>
                <a:lnTo>
                  <a:pt x="3635535" y="1208191"/>
                </a:lnTo>
                <a:lnTo>
                  <a:pt x="3635514" y="1208191"/>
                </a:lnTo>
                <a:lnTo>
                  <a:pt x="3635514" y="1152627"/>
                </a:lnTo>
                <a:lnTo>
                  <a:pt x="3635514" y="1125639"/>
                </a:lnTo>
                <a:lnTo>
                  <a:pt x="3635535" y="1125639"/>
                </a:lnTo>
                <a:lnTo>
                  <a:pt x="3635535" y="1125540"/>
                </a:lnTo>
                <a:lnTo>
                  <a:pt x="3699218" y="1125540"/>
                </a:lnTo>
                <a:lnTo>
                  <a:pt x="3699218" y="1033560"/>
                </a:lnTo>
                <a:lnTo>
                  <a:pt x="3699218" y="1006572"/>
                </a:lnTo>
                <a:lnTo>
                  <a:pt x="3699238" y="1006572"/>
                </a:lnTo>
                <a:lnTo>
                  <a:pt x="3699238" y="1006478"/>
                </a:lnTo>
                <a:lnTo>
                  <a:pt x="3752324" y="1006478"/>
                </a:lnTo>
                <a:lnTo>
                  <a:pt x="3754899" y="1002533"/>
                </a:lnTo>
                <a:lnTo>
                  <a:pt x="3873645" y="817653"/>
                </a:lnTo>
                <a:lnTo>
                  <a:pt x="3875532" y="817653"/>
                </a:lnTo>
                <a:lnTo>
                  <a:pt x="3875532" y="817652"/>
                </a:lnTo>
                <a:lnTo>
                  <a:pt x="3873645" y="817652"/>
                </a:lnTo>
                <a:lnTo>
                  <a:pt x="3834209" y="817652"/>
                </a:lnTo>
                <a:lnTo>
                  <a:pt x="3834209" y="768438"/>
                </a:lnTo>
                <a:lnTo>
                  <a:pt x="3834229" y="768438"/>
                </a:lnTo>
                <a:lnTo>
                  <a:pt x="3834229" y="768352"/>
                </a:lnTo>
                <a:lnTo>
                  <a:pt x="3911563" y="768352"/>
                </a:lnTo>
                <a:lnTo>
                  <a:pt x="3911563" y="766573"/>
                </a:lnTo>
                <a:cubicBezTo>
                  <a:pt x="3911563" y="760282"/>
                  <a:pt x="3911563" y="735119"/>
                  <a:pt x="3911563" y="634468"/>
                </a:cubicBezTo>
                <a:lnTo>
                  <a:pt x="3911584" y="634468"/>
                </a:lnTo>
                <a:lnTo>
                  <a:pt x="3911584" y="633496"/>
                </a:lnTo>
                <a:lnTo>
                  <a:pt x="3911564" y="633496"/>
                </a:lnTo>
                <a:lnTo>
                  <a:pt x="3888811" y="633496"/>
                </a:lnTo>
                <a:lnTo>
                  <a:pt x="3888811" y="612858"/>
                </a:lnTo>
                <a:lnTo>
                  <a:pt x="3888832" y="612858"/>
                </a:lnTo>
                <a:lnTo>
                  <a:pt x="3888832" y="612777"/>
                </a:lnTo>
                <a:lnTo>
                  <a:pt x="3911563" y="612777"/>
                </a:lnTo>
                <a:lnTo>
                  <a:pt x="3911563" y="610735"/>
                </a:lnTo>
                <a:cubicBezTo>
                  <a:pt x="3911563" y="603586"/>
                  <a:pt x="3911563" y="574992"/>
                  <a:pt x="3911563" y="460616"/>
                </a:cubicBezTo>
                <a:lnTo>
                  <a:pt x="3911584" y="460616"/>
                </a:lnTo>
                <a:lnTo>
                  <a:pt x="3911584" y="460452"/>
                </a:lnTo>
                <a:lnTo>
                  <a:pt x="3911564" y="460452"/>
                </a:lnTo>
                <a:lnTo>
                  <a:pt x="3888811" y="460452"/>
                </a:lnTo>
                <a:lnTo>
                  <a:pt x="3888811" y="439814"/>
                </a:lnTo>
                <a:lnTo>
                  <a:pt x="3888832" y="439814"/>
                </a:lnTo>
                <a:lnTo>
                  <a:pt x="3888832" y="439739"/>
                </a:lnTo>
                <a:lnTo>
                  <a:pt x="3911584" y="439739"/>
                </a:lnTo>
                <a:lnTo>
                  <a:pt x="3911584" y="439266"/>
                </a:lnTo>
                <a:lnTo>
                  <a:pt x="3911563" y="439266"/>
                </a:lnTo>
                <a:cubicBezTo>
                  <a:pt x="3911563" y="439266"/>
                  <a:pt x="3911563" y="439266"/>
                  <a:pt x="3911563" y="337101"/>
                </a:cubicBezTo>
                <a:lnTo>
                  <a:pt x="3911563" y="287409"/>
                </a:lnTo>
                <a:lnTo>
                  <a:pt x="3888811" y="287409"/>
                </a:lnTo>
                <a:lnTo>
                  <a:pt x="3888811" y="265183"/>
                </a:lnTo>
                <a:lnTo>
                  <a:pt x="3888832" y="265183"/>
                </a:lnTo>
                <a:lnTo>
                  <a:pt x="3888832" y="265113"/>
                </a:lnTo>
                <a:lnTo>
                  <a:pt x="3911563" y="265113"/>
                </a:lnTo>
                <a:lnTo>
                  <a:pt x="3911563" y="262983"/>
                </a:lnTo>
                <a:cubicBezTo>
                  <a:pt x="3911563" y="255692"/>
                  <a:pt x="3911563" y="226526"/>
                  <a:pt x="3911563" y="109862"/>
                </a:cubicBezTo>
                <a:lnTo>
                  <a:pt x="3911584" y="109862"/>
                </a:lnTo>
                <a:lnTo>
                  <a:pt x="3911584" y="109602"/>
                </a:lnTo>
                <a:lnTo>
                  <a:pt x="3911564" y="109602"/>
                </a:lnTo>
                <a:lnTo>
                  <a:pt x="3888811" y="109602"/>
                </a:lnTo>
                <a:lnTo>
                  <a:pt x="3888811" y="92139"/>
                </a:lnTo>
                <a:lnTo>
                  <a:pt x="3888832" y="92139"/>
                </a:lnTo>
                <a:lnTo>
                  <a:pt x="3888832" y="92075"/>
                </a:lnTo>
                <a:lnTo>
                  <a:pt x="3911584" y="92075"/>
                </a:lnTo>
                <a:lnTo>
                  <a:pt x="3911584" y="91562"/>
                </a:lnTo>
                <a:lnTo>
                  <a:pt x="3911563" y="91562"/>
                </a:lnTo>
                <a:cubicBezTo>
                  <a:pt x="3911563" y="91562"/>
                  <a:pt x="3911563" y="91562"/>
                  <a:pt x="3911563" y="9211"/>
                </a:cubicBezTo>
                <a:lnTo>
                  <a:pt x="3911584" y="9190"/>
                </a:lnTo>
                <a:lnTo>
                  <a:pt x="3911584" y="9150"/>
                </a:lnTo>
                <a:cubicBezTo>
                  <a:pt x="3911584" y="3050"/>
                  <a:pt x="3914618" y="0"/>
                  <a:pt x="3920684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sz="1115"/>
          </a:p>
        </p:txBody>
      </p:sp>
      <p:sp>
        <p:nvSpPr>
          <p:cNvPr id="9" name="矩形 8"/>
          <p:cNvSpPr/>
          <p:nvPr/>
        </p:nvSpPr>
        <p:spPr>
          <a:xfrm>
            <a:off x="2354525" y="3386082"/>
            <a:ext cx="4788778" cy="2523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0" name="fast-forward_275207"/>
          <p:cNvSpPr>
            <a:spLocks noChangeAspect="1"/>
          </p:cNvSpPr>
          <p:nvPr/>
        </p:nvSpPr>
        <p:spPr bwMode="auto">
          <a:xfrm>
            <a:off x="2520160" y="4394554"/>
            <a:ext cx="378036" cy="506244"/>
          </a:xfrm>
          <a:custGeom>
            <a:avLst/>
            <a:gdLst>
              <a:gd name="connsiteX0" fmla="*/ 293671 w 607609"/>
              <a:gd name="connsiteY0" fmla="*/ 0 h 323613"/>
              <a:gd name="connsiteX1" fmla="*/ 455681 w 607609"/>
              <a:gd name="connsiteY1" fmla="*/ 0 h 323613"/>
              <a:gd name="connsiteX2" fmla="*/ 463069 w 607609"/>
              <a:gd name="connsiteY2" fmla="*/ 3200 h 323613"/>
              <a:gd name="connsiteX3" fmla="*/ 604872 w 607609"/>
              <a:gd name="connsiteY3" fmla="*/ 154918 h 323613"/>
              <a:gd name="connsiteX4" fmla="*/ 604872 w 607609"/>
              <a:gd name="connsiteY4" fmla="*/ 168695 h 323613"/>
              <a:gd name="connsiteX5" fmla="*/ 463069 w 607609"/>
              <a:gd name="connsiteY5" fmla="*/ 320413 h 323613"/>
              <a:gd name="connsiteX6" fmla="*/ 455681 w 607609"/>
              <a:gd name="connsiteY6" fmla="*/ 323613 h 323613"/>
              <a:gd name="connsiteX7" fmla="*/ 293671 w 607609"/>
              <a:gd name="connsiteY7" fmla="*/ 323613 h 323613"/>
              <a:gd name="connsiteX8" fmla="*/ 284324 w 607609"/>
              <a:gd name="connsiteY8" fmla="*/ 317391 h 323613"/>
              <a:gd name="connsiteX9" fmla="*/ 286461 w 607609"/>
              <a:gd name="connsiteY9" fmla="*/ 306370 h 323613"/>
              <a:gd name="connsiteX10" fmla="*/ 431201 w 607609"/>
              <a:gd name="connsiteY10" fmla="*/ 161762 h 323613"/>
              <a:gd name="connsiteX11" fmla="*/ 286461 w 607609"/>
              <a:gd name="connsiteY11" fmla="*/ 17243 h 323613"/>
              <a:gd name="connsiteX12" fmla="*/ 284324 w 607609"/>
              <a:gd name="connsiteY12" fmla="*/ 6222 h 323613"/>
              <a:gd name="connsiteX13" fmla="*/ 293671 w 607609"/>
              <a:gd name="connsiteY13" fmla="*/ 0 h 323613"/>
              <a:gd name="connsiteX14" fmla="*/ 10137 w 607609"/>
              <a:gd name="connsiteY14" fmla="*/ 0 h 323613"/>
              <a:gd name="connsiteX15" fmla="*/ 172112 w 607609"/>
              <a:gd name="connsiteY15" fmla="*/ 0 h 323613"/>
              <a:gd name="connsiteX16" fmla="*/ 179499 w 607609"/>
              <a:gd name="connsiteY16" fmla="*/ 3200 h 323613"/>
              <a:gd name="connsiteX17" fmla="*/ 321271 w 607609"/>
              <a:gd name="connsiteY17" fmla="*/ 154918 h 323613"/>
              <a:gd name="connsiteX18" fmla="*/ 321271 w 607609"/>
              <a:gd name="connsiteY18" fmla="*/ 168695 h 323613"/>
              <a:gd name="connsiteX19" fmla="*/ 179499 w 607609"/>
              <a:gd name="connsiteY19" fmla="*/ 320413 h 323613"/>
              <a:gd name="connsiteX20" fmla="*/ 172112 w 607609"/>
              <a:gd name="connsiteY20" fmla="*/ 323613 h 323613"/>
              <a:gd name="connsiteX21" fmla="*/ 10137 w 607609"/>
              <a:gd name="connsiteY21" fmla="*/ 323613 h 323613"/>
              <a:gd name="connsiteX22" fmla="*/ 792 w 607609"/>
              <a:gd name="connsiteY22" fmla="*/ 317391 h 323613"/>
              <a:gd name="connsiteX23" fmla="*/ 2928 w 607609"/>
              <a:gd name="connsiteY23" fmla="*/ 306370 h 323613"/>
              <a:gd name="connsiteX24" fmla="*/ 147727 w 607609"/>
              <a:gd name="connsiteY24" fmla="*/ 161762 h 323613"/>
              <a:gd name="connsiteX25" fmla="*/ 2928 w 607609"/>
              <a:gd name="connsiteY25" fmla="*/ 17243 h 323613"/>
              <a:gd name="connsiteX26" fmla="*/ 792 w 607609"/>
              <a:gd name="connsiteY26" fmla="*/ 6222 h 323613"/>
              <a:gd name="connsiteX27" fmla="*/ 10137 w 607609"/>
              <a:gd name="connsiteY27" fmla="*/ 0 h 32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609" h="323613">
                <a:moveTo>
                  <a:pt x="293671" y="0"/>
                </a:moveTo>
                <a:lnTo>
                  <a:pt x="455681" y="0"/>
                </a:lnTo>
                <a:cubicBezTo>
                  <a:pt x="458529" y="0"/>
                  <a:pt x="461200" y="1155"/>
                  <a:pt x="463069" y="3200"/>
                </a:cubicBezTo>
                <a:lnTo>
                  <a:pt x="604872" y="154918"/>
                </a:lnTo>
                <a:cubicBezTo>
                  <a:pt x="608522" y="158740"/>
                  <a:pt x="608522" y="164784"/>
                  <a:pt x="604872" y="168695"/>
                </a:cubicBezTo>
                <a:lnTo>
                  <a:pt x="463069" y="320413"/>
                </a:lnTo>
                <a:cubicBezTo>
                  <a:pt x="461200" y="322458"/>
                  <a:pt x="458529" y="323613"/>
                  <a:pt x="455681" y="323613"/>
                </a:cubicBezTo>
                <a:lnTo>
                  <a:pt x="293671" y="323613"/>
                </a:lnTo>
                <a:cubicBezTo>
                  <a:pt x="289576" y="323613"/>
                  <a:pt x="285838" y="321124"/>
                  <a:pt x="284324" y="317391"/>
                </a:cubicBezTo>
                <a:cubicBezTo>
                  <a:pt x="282722" y="313570"/>
                  <a:pt x="283612" y="309214"/>
                  <a:pt x="286461" y="306370"/>
                </a:cubicBezTo>
                <a:lnTo>
                  <a:pt x="431201" y="161762"/>
                </a:lnTo>
                <a:lnTo>
                  <a:pt x="286461" y="17243"/>
                </a:lnTo>
                <a:cubicBezTo>
                  <a:pt x="283612" y="14399"/>
                  <a:pt x="282722" y="10043"/>
                  <a:pt x="284324" y="6222"/>
                </a:cubicBezTo>
                <a:cubicBezTo>
                  <a:pt x="285838" y="2489"/>
                  <a:pt x="289576" y="0"/>
                  <a:pt x="293671" y="0"/>
                </a:cubicBezTo>
                <a:close/>
                <a:moveTo>
                  <a:pt x="10137" y="0"/>
                </a:moveTo>
                <a:lnTo>
                  <a:pt x="172112" y="0"/>
                </a:lnTo>
                <a:cubicBezTo>
                  <a:pt x="174960" y="0"/>
                  <a:pt x="177630" y="1155"/>
                  <a:pt x="179499" y="3200"/>
                </a:cubicBezTo>
                <a:lnTo>
                  <a:pt x="321271" y="154918"/>
                </a:lnTo>
                <a:cubicBezTo>
                  <a:pt x="324920" y="158740"/>
                  <a:pt x="324920" y="164784"/>
                  <a:pt x="321271" y="168695"/>
                </a:cubicBezTo>
                <a:lnTo>
                  <a:pt x="179499" y="320413"/>
                </a:lnTo>
                <a:cubicBezTo>
                  <a:pt x="177630" y="322458"/>
                  <a:pt x="174960" y="323613"/>
                  <a:pt x="172112" y="323613"/>
                </a:cubicBezTo>
                <a:lnTo>
                  <a:pt x="10137" y="323613"/>
                </a:lnTo>
                <a:cubicBezTo>
                  <a:pt x="6043" y="323613"/>
                  <a:pt x="2305" y="321124"/>
                  <a:pt x="792" y="317391"/>
                </a:cubicBezTo>
                <a:cubicBezTo>
                  <a:pt x="-810" y="313570"/>
                  <a:pt x="80" y="309214"/>
                  <a:pt x="2928" y="306370"/>
                </a:cubicBezTo>
                <a:lnTo>
                  <a:pt x="147727" y="161762"/>
                </a:lnTo>
                <a:lnTo>
                  <a:pt x="2928" y="17243"/>
                </a:lnTo>
                <a:cubicBezTo>
                  <a:pt x="80" y="14399"/>
                  <a:pt x="-810" y="10043"/>
                  <a:pt x="792" y="6222"/>
                </a:cubicBezTo>
                <a:cubicBezTo>
                  <a:pt x="2305" y="2489"/>
                  <a:pt x="6043" y="0"/>
                  <a:pt x="1013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36928" y="3564793"/>
            <a:ext cx="3370355" cy="1159597"/>
          </a:xfrm>
        </p:spPr>
        <p:txBody>
          <a:bodyPr anchor="b">
            <a:normAutofit/>
          </a:bodyPr>
          <a:lstStyle>
            <a:lvl1pPr>
              <a:defRPr sz="223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336928" y="4732973"/>
            <a:ext cx="3370355" cy="940234"/>
          </a:xfrm>
        </p:spPr>
        <p:txBody>
          <a:bodyPr>
            <a:normAutofit/>
          </a:bodyPr>
          <a:lstStyle>
            <a:lvl1pPr marL="0" indent="0">
              <a:buNone/>
              <a:defRPr sz="990">
                <a:solidFill>
                  <a:schemeClr val="bg1"/>
                </a:solidFill>
              </a:defRPr>
            </a:lvl1pPr>
            <a:lvl2pPr marL="2832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55" indent="0">
              <a:buNone/>
              <a:defRPr sz="1115">
                <a:solidFill>
                  <a:schemeClr val="tx1">
                    <a:tint val="75000"/>
                  </a:schemeClr>
                </a:solidFill>
              </a:defRPr>
            </a:lvl3pPr>
            <a:lvl4pPr marL="85026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4pPr>
            <a:lvl5pPr marL="113411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5pPr>
            <a:lvl6pPr marL="14173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6pPr>
            <a:lvl7pPr marL="170116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7pPr>
            <a:lvl8pPr marL="1984375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8pPr>
            <a:lvl9pPr marL="22682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5A-948C-402A-B65E-12BFF83AF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137C-1B76-44CE-97B7-A9DD691D2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黑暗中的灯光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44" y="10046607"/>
            <a:ext cx="1214871" cy="361560"/>
          </a:xfrm>
          <a:prstGeom prst="rect">
            <a:avLst/>
          </a:prstGeom>
        </p:spPr>
      </p:pic>
      <p:sp>
        <p:nvSpPr>
          <p:cNvPr id="6" name="任意多边形: 形状 5"/>
          <p:cNvSpPr/>
          <p:nvPr userDrawn="1"/>
        </p:nvSpPr>
        <p:spPr bwMode="auto">
          <a:xfrm>
            <a:off x="0" y="4888317"/>
            <a:ext cx="7580961" cy="5803498"/>
          </a:xfrm>
          <a:custGeom>
            <a:avLst/>
            <a:gdLst>
              <a:gd name="connsiteX0" fmla="*/ 4492347 w 12305293"/>
              <a:gd name="connsiteY0" fmla="*/ 3668778 h 3722511"/>
              <a:gd name="connsiteX1" fmla="*/ 4492347 w 12305293"/>
              <a:gd name="connsiteY1" fmla="*/ 3668779 h 3722511"/>
              <a:gd name="connsiteX2" fmla="*/ 4492419 w 12305293"/>
              <a:gd name="connsiteY2" fmla="*/ 3668779 h 3722511"/>
              <a:gd name="connsiteX3" fmla="*/ 4493162 w 12305293"/>
              <a:gd name="connsiteY3" fmla="*/ 3668779 h 3722511"/>
              <a:gd name="connsiteX4" fmla="*/ 4499732 w 12305293"/>
              <a:gd name="connsiteY4" fmla="*/ 3668779 h 3722511"/>
              <a:gd name="connsiteX5" fmla="*/ 4515335 w 12305293"/>
              <a:gd name="connsiteY5" fmla="*/ 3668779 h 3722511"/>
              <a:gd name="connsiteX6" fmla="*/ 4545722 w 12305293"/>
              <a:gd name="connsiteY6" fmla="*/ 3668779 h 3722511"/>
              <a:gd name="connsiteX7" fmla="*/ 4595819 w 12305293"/>
              <a:gd name="connsiteY7" fmla="*/ 3668779 h 3722511"/>
              <a:gd name="connsiteX8" fmla="*/ 4670553 w 12305293"/>
              <a:gd name="connsiteY8" fmla="*/ 3668779 h 3722511"/>
              <a:gd name="connsiteX9" fmla="*/ 4774853 w 12305293"/>
              <a:gd name="connsiteY9" fmla="*/ 3668779 h 3722511"/>
              <a:gd name="connsiteX10" fmla="*/ 4913644 w 12305293"/>
              <a:gd name="connsiteY10" fmla="*/ 3668779 h 3722511"/>
              <a:gd name="connsiteX11" fmla="*/ 5282926 w 12305293"/>
              <a:gd name="connsiteY11" fmla="*/ 3668779 h 3722511"/>
              <a:gd name="connsiteX12" fmla="*/ 5282926 w 12305293"/>
              <a:gd name="connsiteY12" fmla="*/ 3668778 h 3722511"/>
              <a:gd name="connsiteX13" fmla="*/ 4916885 w 12305293"/>
              <a:gd name="connsiteY13" fmla="*/ 3668778 h 3722511"/>
              <a:gd name="connsiteX14" fmla="*/ 4913644 w 12305293"/>
              <a:gd name="connsiteY14" fmla="*/ 3668778 h 3722511"/>
              <a:gd name="connsiteX15" fmla="*/ 4492419 w 12305293"/>
              <a:gd name="connsiteY15" fmla="*/ 3668778 h 3722511"/>
              <a:gd name="connsiteX16" fmla="*/ 3055361 w 12305293"/>
              <a:gd name="connsiteY16" fmla="*/ 3644953 h 3722511"/>
              <a:gd name="connsiteX17" fmla="*/ 3055361 w 12305293"/>
              <a:gd name="connsiteY17" fmla="*/ 3703690 h 3722511"/>
              <a:gd name="connsiteX18" fmla="*/ 3065125 w 12305293"/>
              <a:gd name="connsiteY18" fmla="*/ 3703690 h 3722511"/>
              <a:gd name="connsiteX19" fmla="*/ 3065125 w 12305293"/>
              <a:gd name="connsiteY19" fmla="*/ 3703148 h 3722511"/>
              <a:gd name="connsiteX20" fmla="*/ 3065098 w 12305293"/>
              <a:gd name="connsiteY20" fmla="*/ 3703148 h 3722511"/>
              <a:gd name="connsiteX21" fmla="*/ 3065098 w 12305293"/>
              <a:gd name="connsiteY21" fmla="*/ 3645226 h 3722511"/>
              <a:gd name="connsiteX22" fmla="*/ 3065125 w 12305293"/>
              <a:gd name="connsiteY22" fmla="*/ 3645226 h 3722511"/>
              <a:gd name="connsiteX23" fmla="*/ 3065125 w 12305293"/>
              <a:gd name="connsiteY23" fmla="*/ 3644953 h 3722511"/>
              <a:gd name="connsiteX24" fmla="*/ 8119019 w 12305293"/>
              <a:gd name="connsiteY24" fmla="*/ 3193932 h 3722511"/>
              <a:gd name="connsiteX25" fmla="*/ 8118360 w 12305293"/>
              <a:gd name="connsiteY25" fmla="*/ 3194577 h 3722511"/>
              <a:gd name="connsiteX26" fmla="*/ 8085010 w 12305293"/>
              <a:gd name="connsiteY26" fmla="*/ 3227255 h 3722511"/>
              <a:gd name="connsiteX27" fmla="*/ 8055685 w 12305293"/>
              <a:gd name="connsiteY27" fmla="*/ 3255988 h 3722511"/>
              <a:gd name="connsiteX28" fmla="*/ 8055847 w 12305293"/>
              <a:gd name="connsiteY28" fmla="*/ 3255988 h 3722511"/>
              <a:gd name="connsiteX29" fmla="*/ 8119019 w 12305293"/>
              <a:gd name="connsiteY29" fmla="*/ 3194711 h 3722511"/>
              <a:gd name="connsiteX30" fmla="*/ 11570066 w 12305293"/>
              <a:gd name="connsiteY30" fmla="*/ 3115784 h 3722511"/>
              <a:gd name="connsiteX31" fmla="*/ 11567505 w 12305293"/>
              <a:gd name="connsiteY31" fmla="*/ 3117981 h 3722511"/>
              <a:gd name="connsiteX32" fmla="*/ 11563060 w 12305293"/>
              <a:gd name="connsiteY32" fmla="*/ 3121791 h 3722511"/>
              <a:gd name="connsiteX33" fmla="*/ 11569818 w 12305293"/>
              <a:gd name="connsiteY33" fmla="*/ 3116273 h 3722511"/>
              <a:gd name="connsiteX34" fmla="*/ 11679984 w 12305293"/>
              <a:gd name="connsiteY34" fmla="*/ 3203585 h 3722511"/>
              <a:gd name="connsiteX35" fmla="*/ 11679984 w 12305293"/>
              <a:gd name="connsiteY35" fmla="*/ 3575086 h 3722511"/>
              <a:gd name="connsiteX36" fmla="*/ 11680221 w 12305293"/>
              <a:gd name="connsiteY36" fmla="*/ 3575086 h 3722511"/>
              <a:gd name="connsiteX37" fmla="*/ 11680221 w 12305293"/>
              <a:gd name="connsiteY37" fmla="*/ 3574404 h 3722511"/>
              <a:gd name="connsiteX38" fmla="*/ 11680221 w 12305293"/>
              <a:gd name="connsiteY38" fmla="*/ 3203637 h 3722511"/>
              <a:gd name="connsiteX39" fmla="*/ 11570066 w 12305293"/>
              <a:gd name="connsiteY39" fmla="*/ 3115784 h 3722511"/>
              <a:gd name="connsiteX40" fmla="*/ 3697880 w 12305293"/>
              <a:gd name="connsiteY40" fmla="*/ 3081386 h 3722511"/>
              <a:gd name="connsiteX41" fmla="*/ 3697875 w 12305293"/>
              <a:gd name="connsiteY41" fmla="*/ 3081401 h 3722511"/>
              <a:gd name="connsiteX42" fmla="*/ 3883174 w 12305293"/>
              <a:gd name="connsiteY42" fmla="*/ 3081401 h 3722511"/>
              <a:gd name="connsiteX43" fmla="*/ 3883174 w 12305293"/>
              <a:gd name="connsiteY43" fmla="*/ 3081386 h 3722511"/>
              <a:gd name="connsiteX44" fmla="*/ 3863317 w 12305293"/>
              <a:gd name="connsiteY44" fmla="*/ 3081386 h 3722511"/>
              <a:gd name="connsiteX45" fmla="*/ 3736453 w 12305293"/>
              <a:gd name="connsiteY45" fmla="*/ 3081386 h 3722511"/>
              <a:gd name="connsiteX46" fmla="*/ 3716784 w 12305293"/>
              <a:gd name="connsiteY46" fmla="*/ 3081386 h 3722511"/>
              <a:gd name="connsiteX47" fmla="*/ 6938046 w 12305293"/>
              <a:gd name="connsiteY47" fmla="*/ 3017605 h 3722511"/>
              <a:gd name="connsiteX48" fmla="*/ 6960659 w 12305293"/>
              <a:gd name="connsiteY48" fmla="*/ 3084483 h 3722511"/>
              <a:gd name="connsiteX49" fmla="*/ 6961143 w 12305293"/>
              <a:gd name="connsiteY49" fmla="*/ 3079838 h 3722511"/>
              <a:gd name="connsiteX50" fmla="*/ 6984400 w 12305293"/>
              <a:gd name="connsiteY50" fmla="*/ 2912583 h 3722511"/>
              <a:gd name="connsiteX51" fmla="*/ 6981535 w 12305293"/>
              <a:gd name="connsiteY51" fmla="*/ 2923841 h 3722511"/>
              <a:gd name="connsiteX52" fmla="*/ 6980146 w 12305293"/>
              <a:gd name="connsiteY52" fmla="*/ 2934684 h 3722511"/>
              <a:gd name="connsiteX53" fmla="*/ 7989526 w 12305293"/>
              <a:gd name="connsiteY53" fmla="*/ 2692114 h 3722511"/>
              <a:gd name="connsiteX54" fmla="*/ 7989526 w 12305293"/>
              <a:gd name="connsiteY54" fmla="*/ 2844695 h 3722511"/>
              <a:gd name="connsiteX55" fmla="*/ 7990072 w 12305293"/>
              <a:gd name="connsiteY55" fmla="*/ 2844695 h 3722511"/>
              <a:gd name="connsiteX56" fmla="*/ 8075811 w 12305293"/>
              <a:gd name="connsiteY56" fmla="*/ 2844695 h 3722511"/>
              <a:gd name="connsiteX57" fmla="*/ 8075811 w 12305293"/>
              <a:gd name="connsiteY57" fmla="*/ 2734251 h 3722511"/>
              <a:gd name="connsiteX58" fmla="*/ 8028419 w 12305293"/>
              <a:gd name="connsiteY58" fmla="*/ 2717622 h 3722511"/>
              <a:gd name="connsiteX59" fmla="*/ 3071561 w 12305293"/>
              <a:gd name="connsiteY59" fmla="*/ 2528938 h 3722511"/>
              <a:gd name="connsiteX60" fmla="*/ 3196297 w 12305293"/>
              <a:gd name="connsiteY60" fmla="*/ 2625773 h 3722511"/>
              <a:gd name="connsiteX61" fmla="*/ 3196299 w 12305293"/>
              <a:gd name="connsiteY61" fmla="*/ 2625775 h 3722511"/>
              <a:gd name="connsiteX62" fmla="*/ 3196299 w 12305293"/>
              <a:gd name="connsiteY62" fmla="*/ 2625776 h 3722511"/>
              <a:gd name="connsiteX63" fmla="*/ 3196299 w 12305293"/>
              <a:gd name="connsiteY63" fmla="*/ 2654350 h 3722511"/>
              <a:gd name="connsiteX64" fmla="*/ 3165953 w 12305293"/>
              <a:gd name="connsiteY64" fmla="*/ 2689129 h 3722511"/>
              <a:gd name="connsiteX65" fmla="*/ 3167645 w 12305293"/>
              <a:gd name="connsiteY65" fmla="*/ 2692529 h 3722511"/>
              <a:gd name="connsiteX66" fmla="*/ 3161007 w 12305293"/>
              <a:gd name="connsiteY66" fmla="*/ 2712135 h 3722511"/>
              <a:gd name="connsiteX67" fmla="*/ 3136012 w 12305293"/>
              <a:gd name="connsiteY67" fmla="*/ 2742298 h 3722511"/>
              <a:gd name="connsiteX68" fmla="*/ 3115705 w 12305293"/>
              <a:gd name="connsiteY68" fmla="*/ 2750215 h 3722511"/>
              <a:gd name="connsiteX69" fmla="*/ 3113426 w 12305293"/>
              <a:gd name="connsiteY69" fmla="*/ 2749327 h 3722511"/>
              <a:gd name="connsiteX70" fmla="*/ 3005140 w 12305293"/>
              <a:gd name="connsiteY70" fmla="*/ 2873426 h 3722511"/>
              <a:gd name="connsiteX71" fmla="*/ 2946823 w 12305293"/>
              <a:gd name="connsiteY71" fmla="*/ 2824213 h 3722511"/>
              <a:gd name="connsiteX72" fmla="*/ 2946823 w 12305293"/>
              <a:gd name="connsiteY72" fmla="*/ 2797226 h 3722511"/>
              <a:gd name="connsiteX73" fmla="*/ 2946823 w 12305293"/>
              <a:gd name="connsiteY73" fmla="*/ 2794051 h 3722511"/>
              <a:gd name="connsiteX74" fmla="*/ 2946823 w 12305293"/>
              <a:gd name="connsiteY74" fmla="*/ 2648001 h 3722511"/>
              <a:gd name="connsiteX75" fmla="*/ 6315875 w 12305293"/>
              <a:gd name="connsiteY75" fmla="*/ 2458142 h 3722511"/>
              <a:gd name="connsiteX76" fmla="*/ 6464458 w 12305293"/>
              <a:gd name="connsiteY76" fmla="*/ 2535954 h 3722511"/>
              <a:gd name="connsiteX77" fmla="*/ 6315875 w 12305293"/>
              <a:gd name="connsiteY77" fmla="*/ 2535954 h 3722511"/>
              <a:gd name="connsiteX78" fmla="*/ 6315875 w 12305293"/>
              <a:gd name="connsiteY78" fmla="*/ 2458142 h 3722511"/>
              <a:gd name="connsiteX79" fmla="*/ 1155115 w 12305293"/>
              <a:gd name="connsiteY79" fmla="*/ 2386064 h 3722511"/>
              <a:gd name="connsiteX80" fmla="*/ 1490024 w 12305293"/>
              <a:gd name="connsiteY80" fmla="*/ 2654788 h 3722511"/>
              <a:gd name="connsiteX81" fmla="*/ 1493718 w 12305293"/>
              <a:gd name="connsiteY81" fmla="*/ 2690879 h 3722511"/>
              <a:gd name="connsiteX82" fmla="*/ 1587686 w 12305293"/>
              <a:gd name="connsiteY82" fmla="*/ 2690879 h 3722511"/>
              <a:gd name="connsiteX83" fmla="*/ 1587686 w 12305293"/>
              <a:gd name="connsiteY83" fmla="*/ 2754379 h 3722511"/>
              <a:gd name="connsiteX84" fmla="*/ 1556890 w 12305293"/>
              <a:gd name="connsiteY84" fmla="*/ 2754379 h 3722511"/>
              <a:gd name="connsiteX85" fmla="*/ 1556890 w 12305293"/>
              <a:gd name="connsiteY85" fmla="*/ 3254429 h 3722511"/>
              <a:gd name="connsiteX86" fmla="*/ 1597376 w 12305293"/>
              <a:gd name="connsiteY86" fmla="*/ 3254429 h 3722511"/>
              <a:gd name="connsiteX87" fmla="*/ 1597376 w 12305293"/>
              <a:gd name="connsiteY87" fmla="*/ 3722511 h 3722511"/>
              <a:gd name="connsiteX88" fmla="*/ 712805 w 12305293"/>
              <a:gd name="connsiteY88" fmla="*/ 3722511 h 3722511"/>
              <a:gd name="connsiteX89" fmla="*/ 712805 w 12305293"/>
              <a:gd name="connsiteY89" fmla="*/ 3254429 h 3722511"/>
              <a:gd name="connsiteX90" fmla="*/ 753308 w 12305293"/>
              <a:gd name="connsiteY90" fmla="*/ 3254429 h 3722511"/>
              <a:gd name="connsiteX91" fmla="*/ 753308 w 12305293"/>
              <a:gd name="connsiteY91" fmla="*/ 2754379 h 3722511"/>
              <a:gd name="connsiteX92" fmla="*/ 725784 w 12305293"/>
              <a:gd name="connsiteY92" fmla="*/ 2754379 h 3722511"/>
              <a:gd name="connsiteX93" fmla="*/ 725783 w 12305293"/>
              <a:gd name="connsiteY93" fmla="*/ 2754379 h 3722511"/>
              <a:gd name="connsiteX94" fmla="*/ 725783 w 12305293"/>
              <a:gd name="connsiteY94" fmla="*/ 2754375 h 3722511"/>
              <a:gd name="connsiteX95" fmla="*/ 725770 w 12305293"/>
              <a:gd name="connsiteY95" fmla="*/ 2754375 h 3722511"/>
              <a:gd name="connsiteX96" fmla="*/ 725770 w 12305293"/>
              <a:gd name="connsiteY96" fmla="*/ 2690875 h 3722511"/>
              <a:gd name="connsiteX97" fmla="*/ 813259 w 12305293"/>
              <a:gd name="connsiteY97" fmla="*/ 2690875 h 3722511"/>
              <a:gd name="connsiteX98" fmla="*/ 813273 w 12305293"/>
              <a:gd name="connsiteY98" fmla="*/ 2690875 h 3722511"/>
              <a:gd name="connsiteX99" fmla="*/ 818269 w 12305293"/>
              <a:gd name="connsiteY99" fmla="*/ 2673636 h 3722511"/>
              <a:gd name="connsiteX100" fmla="*/ 820196 w 12305293"/>
              <a:gd name="connsiteY100" fmla="*/ 2654788 h 3722511"/>
              <a:gd name="connsiteX101" fmla="*/ 833127 w 12305293"/>
              <a:gd name="connsiteY101" fmla="*/ 2622359 h 3722511"/>
              <a:gd name="connsiteX102" fmla="*/ 846192 w 12305293"/>
              <a:gd name="connsiteY102" fmla="*/ 2577292 h 3722511"/>
              <a:gd name="connsiteX103" fmla="*/ 856734 w 12305293"/>
              <a:gd name="connsiteY103" fmla="*/ 2563166 h 3722511"/>
              <a:gd name="connsiteX104" fmla="*/ 862739 w 12305293"/>
              <a:gd name="connsiteY104" fmla="*/ 2548101 h 3722511"/>
              <a:gd name="connsiteX105" fmla="*/ 897349 w 12305293"/>
              <a:gd name="connsiteY105" fmla="*/ 2508748 h 3722511"/>
              <a:gd name="connsiteX106" fmla="*/ 915823 w 12305293"/>
              <a:gd name="connsiteY106" fmla="*/ 2483994 h 3722511"/>
              <a:gd name="connsiteX107" fmla="*/ 926895 w 12305293"/>
              <a:gd name="connsiteY107" fmla="*/ 2475150 h 3722511"/>
              <a:gd name="connsiteX108" fmla="*/ 937650 w 12305293"/>
              <a:gd name="connsiteY108" fmla="*/ 2462916 h 3722511"/>
              <a:gd name="connsiteX109" fmla="*/ 1094597 w 12305293"/>
              <a:gd name="connsiteY109" fmla="*/ 2391320 h 3722511"/>
              <a:gd name="connsiteX110" fmla="*/ 1145816 w 12305293"/>
              <a:gd name="connsiteY110" fmla="*/ 2386872 h 3722511"/>
              <a:gd name="connsiteX111" fmla="*/ 1145816 w 12305293"/>
              <a:gd name="connsiteY111" fmla="*/ 2386077 h 3722511"/>
              <a:gd name="connsiteX112" fmla="*/ 1148921 w 12305293"/>
              <a:gd name="connsiteY112" fmla="*/ 2386077 h 3722511"/>
              <a:gd name="connsiteX113" fmla="*/ 1152027 w 12305293"/>
              <a:gd name="connsiteY113" fmla="*/ 2386077 h 3722511"/>
              <a:gd name="connsiteX114" fmla="*/ 1154965 w 12305293"/>
              <a:gd name="connsiteY114" fmla="*/ 2386077 h 3722511"/>
              <a:gd name="connsiteX115" fmla="*/ 2565784 w 12305293"/>
              <a:gd name="connsiteY115" fmla="*/ 2202783 h 3722511"/>
              <a:gd name="connsiteX116" fmla="*/ 2578487 w 12305293"/>
              <a:gd name="connsiteY116" fmla="*/ 2225179 h 3722511"/>
              <a:gd name="connsiteX117" fmla="*/ 2603093 w 12305293"/>
              <a:gd name="connsiteY117" fmla="*/ 2264359 h 3722511"/>
              <a:gd name="connsiteX118" fmla="*/ 2610026 w 12305293"/>
              <a:gd name="connsiteY118" fmla="*/ 2272947 h 3722511"/>
              <a:gd name="connsiteX119" fmla="*/ 2642542 w 12305293"/>
              <a:gd name="connsiteY119" fmla="*/ 2310231 h 3722511"/>
              <a:gd name="connsiteX120" fmla="*/ 2642970 w 12305293"/>
              <a:gd name="connsiteY120" fmla="*/ 2306384 h 3722511"/>
              <a:gd name="connsiteX121" fmla="*/ 2650840 w 12305293"/>
              <a:gd name="connsiteY121" fmla="*/ 2211284 h 3722511"/>
              <a:gd name="connsiteX122" fmla="*/ 2646489 w 12305293"/>
              <a:gd name="connsiteY122" fmla="*/ 2210693 h 3722511"/>
              <a:gd name="connsiteX123" fmla="*/ 2633487 w 12305293"/>
              <a:gd name="connsiteY123" fmla="*/ 2208925 h 3722511"/>
              <a:gd name="connsiteX124" fmla="*/ 2621182 w 12305293"/>
              <a:gd name="connsiteY124" fmla="*/ 2207253 h 3722511"/>
              <a:gd name="connsiteX125" fmla="*/ 10960470 w 12305293"/>
              <a:gd name="connsiteY125" fmla="*/ 2046601 h 3722511"/>
              <a:gd name="connsiteX126" fmla="*/ 10937308 w 12305293"/>
              <a:gd name="connsiteY126" fmla="*/ 2081629 h 3722511"/>
              <a:gd name="connsiteX127" fmla="*/ 10937308 w 12305293"/>
              <a:gd name="connsiteY127" fmla="*/ 3014574 h 3722511"/>
              <a:gd name="connsiteX128" fmla="*/ 10937308 w 12305293"/>
              <a:gd name="connsiteY128" fmla="*/ 3133711 h 3722511"/>
              <a:gd name="connsiteX129" fmla="*/ 10937990 w 12305293"/>
              <a:gd name="connsiteY129" fmla="*/ 3134251 h 3722511"/>
              <a:gd name="connsiteX130" fmla="*/ 10937990 w 12305293"/>
              <a:gd name="connsiteY130" fmla="*/ 2081284 h 3722511"/>
              <a:gd name="connsiteX131" fmla="*/ 6208575 w 12305293"/>
              <a:gd name="connsiteY131" fmla="*/ 2026397 h 3722511"/>
              <a:gd name="connsiteX132" fmla="*/ 6208575 w 12305293"/>
              <a:gd name="connsiteY132" fmla="*/ 2536122 h 3722511"/>
              <a:gd name="connsiteX133" fmla="*/ 6597943 w 12305293"/>
              <a:gd name="connsiteY133" fmla="*/ 2536122 h 3722511"/>
              <a:gd name="connsiteX134" fmla="*/ 6208575 w 12305293"/>
              <a:gd name="connsiteY134" fmla="*/ 2026397 h 3722511"/>
              <a:gd name="connsiteX135" fmla="*/ 11245806 w 12305293"/>
              <a:gd name="connsiteY135" fmla="*/ 1609787 h 3722511"/>
              <a:gd name="connsiteX136" fmla="*/ 11550381 w 12305293"/>
              <a:gd name="connsiteY136" fmla="*/ 2081284 h 3722511"/>
              <a:gd name="connsiteX137" fmla="*/ 11550381 w 12305293"/>
              <a:gd name="connsiteY137" fmla="*/ 2972709 h 3722511"/>
              <a:gd name="connsiteX138" fmla="*/ 11552173 w 12305293"/>
              <a:gd name="connsiteY138" fmla="*/ 2972709 h 3722511"/>
              <a:gd name="connsiteX139" fmla="*/ 11716086 w 12305293"/>
              <a:gd name="connsiteY139" fmla="*/ 2972709 h 3722511"/>
              <a:gd name="connsiteX140" fmla="*/ 11716086 w 12305293"/>
              <a:gd name="connsiteY140" fmla="*/ 3469088 h 3722511"/>
              <a:gd name="connsiteX141" fmla="*/ 11716086 w 12305293"/>
              <a:gd name="connsiteY141" fmla="*/ 3575086 h 3722511"/>
              <a:gd name="connsiteX142" fmla="*/ 11717206 w 12305293"/>
              <a:gd name="connsiteY142" fmla="*/ 3575086 h 3722511"/>
              <a:gd name="connsiteX143" fmla="*/ 11717206 w 12305293"/>
              <a:gd name="connsiteY143" fmla="*/ 2862263 h 3722511"/>
              <a:gd name="connsiteX144" fmla="*/ 11744266 w 12305293"/>
              <a:gd name="connsiteY144" fmla="*/ 2862263 h 3722511"/>
              <a:gd name="connsiteX145" fmla="*/ 11744266 w 12305293"/>
              <a:gd name="connsiteY145" fmla="*/ 2858069 h 3722511"/>
              <a:gd name="connsiteX146" fmla="*/ 11744266 w 12305293"/>
              <a:gd name="connsiteY146" fmla="*/ 2593686 h 3722511"/>
              <a:gd name="connsiteX147" fmla="*/ 12059363 w 12305293"/>
              <a:gd name="connsiteY147" fmla="*/ 2593686 h 3722511"/>
              <a:gd name="connsiteX148" fmla="*/ 12059363 w 12305293"/>
              <a:gd name="connsiteY148" fmla="*/ 2023897 h 3722511"/>
              <a:gd name="connsiteX149" fmla="*/ 12305293 w 12305293"/>
              <a:gd name="connsiteY149" fmla="*/ 2023897 h 3722511"/>
              <a:gd name="connsiteX150" fmla="*/ 12305293 w 12305293"/>
              <a:gd name="connsiteY150" fmla="*/ 3577968 h 3722511"/>
              <a:gd name="connsiteX151" fmla="*/ 12305293 w 12305293"/>
              <a:gd name="connsiteY151" fmla="*/ 3722511 h 3722511"/>
              <a:gd name="connsiteX152" fmla="*/ 12213069 w 12305293"/>
              <a:gd name="connsiteY152" fmla="*/ 3722511 h 3722511"/>
              <a:gd name="connsiteX153" fmla="*/ 12213069 w 12305293"/>
              <a:gd name="connsiteY153" fmla="*/ 3713498 h 3722511"/>
              <a:gd name="connsiteX154" fmla="*/ 12213069 w 12305293"/>
              <a:gd name="connsiteY154" fmla="*/ 3575130 h 3722511"/>
              <a:gd name="connsiteX155" fmla="*/ 12212958 w 12305293"/>
              <a:gd name="connsiteY155" fmla="*/ 3575130 h 3722511"/>
              <a:gd name="connsiteX156" fmla="*/ 12212958 w 12305293"/>
              <a:gd name="connsiteY156" fmla="*/ 3722511 h 3722511"/>
              <a:gd name="connsiteX157" fmla="*/ 10750299 w 12305293"/>
              <a:gd name="connsiteY157" fmla="*/ 3722511 h 3722511"/>
              <a:gd name="connsiteX158" fmla="*/ 10750299 w 12305293"/>
              <a:gd name="connsiteY158" fmla="*/ 3665739 h 3722511"/>
              <a:gd name="connsiteX159" fmla="*/ 10750299 w 12305293"/>
              <a:gd name="connsiteY159" fmla="*/ 2395390 h 3722511"/>
              <a:gd name="connsiteX160" fmla="*/ 10834837 w 12305293"/>
              <a:gd name="connsiteY160" fmla="*/ 2440571 h 3722511"/>
              <a:gd name="connsiteX161" fmla="*/ 10834837 w 12305293"/>
              <a:gd name="connsiteY161" fmla="*/ 1903413 h 3722511"/>
              <a:gd name="connsiteX162" fmla="*/ 10982429 w 12305293"/>
              <a:gd name="connsiteY162" fmla="*/ 1903413 h 3722511"/>
              <a:gd name="connsiteX163" fmla="*/ 11053278 w 12305293"/>
              <a:gd name="connsiteY163" fmla="*/ 1903413 h 3722511"/>
              <a:gd name="connsiteX164" fmla="*/ 11242565 w 12305293"/>
              <a:gd name="connsiteY164" fmla="*/ 1611374 h 3722511"/>
              <a:gd name="connsiteX165" fmla="*/ 11124299 w 12305293"/>
              <a:gd name="connsiteY165" fmla="*/ 2086046 h 3722511"/>
              <a:gd name="connsiteX166" fmla="*/ 11124469 w 12305293"/>
              <a:gd name="connsiteY166" fmla="*/ 2086046 h 3722511"/>
              <a:gd name="connsiteX167" fmla="*/ 11125038 w 12305293"/>
              <a:gd name="connsiteY167" fmla="*/ 2083786 h 3722511"/>
              <a:gd name="connsiteX168" fmla="*/ 11170430 w 12305293"/>
              <a:gd name="connsiteY168" fmla="*/ 1903413 h 3722511"/>
              <a:gd name="connsiteX169" fmla="*/ 11226788 w 12305293"/>
              <a:gd name="connsiteY169" fmla="*/ 1903413 h 3722511"/>
              <a:gd name="connsiteX170" fmla="*/ 11226788 w 12305293"/>
              <a:gd name="connsiteY170" fmla="*/ 1918757 h 3722511"/>
              <a:gd name="connsiteX171" fmla="*/ 11226788 w 12305293"/>
              <a:gd name="connsiteY171" fmla="*/ 1932567 h 3722511"/>
              <a:gd name="connsiteX172" fmla="*/ 11237702 w 12305293"/>
              <a:gd name="connsiteY172" fmla="*/ 1930408 h 3722511"/>
              <a:gd name="connsiteX173" fmla="*/ 11317086 w 12305293"/>
              <a:gd name="connsiteY173" fmla="*/ 2008196 h 3722511"/>
              <a:gd name="connsiteX174" fmla="*/ 11237702 w 12305293"/>
              <a:gd name="connsiteY174" fmla="*/ 2085984 h 3722511"/>
              <a:gd name="connsiteX175" fmla="*/ 11226788 w 12305293"/>
              <a:gd name="connsiteY175" fmla="*/ 2083825 h 3722511"/>
              <a:gd name="connsiteX176" fmla="*/ 11226788 w 12305293"/>
              <a:gd name="connsiteY176" fmla="*/ 2086046 h 3722511"/>
              <a:gd name="connsiteX177" fmla="*/ 11362452 w 12305293"/>
              <a:gd name="connsiteY177" fmla="*/ 2086046 h 3722511"/>
              <a:gd name="connsiteX178" fmla="*/ 11242565 w 12305293"/>
              <a:gd name="connsiteY178" fmla="*/ 1611374 h 3722511"/>
              <a:gd name="connsiteX179" fmla="*/ 7558484 w 12305293"/>
              <a:gd name="connsiteY179" fmla="*/ 1533541 h 3722511"/>
              <a:gd name="connsiteX180" fmla="*/ 7642728 w 12305293"/>
              <a:gd name="connsiteY180" fmla="*/ 1533541 h 3722511"/>
              <a:gd name="connsiteX181" fmla="*/ 7642728 w 12305293"/>
              <a:gd name="connsiteY181" fmla="*/ 1544514 h 3722511"/>
              <a:gd name="connsiteX182" fmla="*/ 7642728 w 12305293"/>
              <a:gd name="connsiteY182" fmla="*/ 1579579 h 3722511"/>
              <a:gd name="connsiteX183" fmla="*/ 7642728 w 12305293"/>
              <a:gd name="connsiteY183" fmla="*/ 1581166 h 3722511"/>
              <a:gd name="connsiteX184" fmla="*/ 7642728 w 12305293"/>
              <a:gd name="connsiteY184" fmla="*/ 1622442 h 3722511"/>
              <a:gd name="connsiteX185" fmla="*/ 7642728 w 12305293"/>
              <a:gd name="connsiteY185" fmla="*/ 1627204 h 3722511"/>
              <a:gd name="connsiteX186" fmla="*/ 7642728 w 12305293"/>
              <a:gd name="connsiteY186" fmla="*/ 1666892 h 3722511"/>
              <a:gd name="connsiteX187" fmla="*/ 7642728 w 12305293"/>
              <a:gd name="connsiteY187" fmla="*/ 1670067 h 3722511"/>
              <a:gd name="connsiteX188" fmla="*/ 7642728 w 12305293"/>
              <a:gd name="connsiteY188" fmla="*/ 1712930 h 3722511"/>
              <a:gd name="connsiteX189" fmla="*/ 7642728 w 12305293"/>
              <a:gd name="connsiteY189" fmla="*/ 1714517 h 3722511"/>
              <a:gd name="connsiteX190" fmla="*/ 7642728 w 12305293"/>
              <a:gd name="connsiteY190" fmla="*/ 1757380 h 3722511"/>
              <a:gd name="connsiteX191" fmla="*/ 7642728 w 12305293"/>
              <a:gd name="connsiteY191" fmla="*/ 1760555 h 3722511"/>
              <a:gd name="connsiteX192" fmla="*/ 7642728 w 12305293"/>
              <a:gd name="connsiteY192" fmla="*/ 1803418 h 3722511"/>
              <a:gd name="connsiteX193" fmla="*/ 7642728 w 12305293"/>
              <a:gd name="connsiteY193" fmla="*/ 1805005 h 3722511"/>
              <a:gd name="connsiteX194" fmla="*/ 7642728 w 12305293"/>
              <a:gd name="connsiteY194" fmla="*/ 1847868 h 3722511"/>
              <a:gd name="connsiteX195" fmla="*/ 7642728 w 12305293"/>
              <a:gd name="connsiteY195" fmla="*/ 1851043 h 3722511"/>
              <a:gd name="connsiteX196" fmla="*/ 7642728 w 12305293"/>
              <a:gd name="connsiteY196" fmla="*/ 1892318 h 3722511"/>
              <a:gd name="connsiteX197" fmla="*/ 7642728 w 12305293"/>
              <a:gd name="connsiteY197" fmla="*/ 1895493 h 3722511"/>
              <a:gd name="connsiteX198" fmla="*/ 7642728 w 12305293"/>
              <a:gd name="connsiteY198" fmla="*/ 1941531 h 3722511"/>
              <a:gd name="connsiteX199" fmla="*/ 7558484 w 12305293"/>
              <a:gd name="connsiteY199" fmla="*/ 1941531 h 3722511"/>
              <a:gd name="connsiteX200" fmla="*/ 7558484 w 12305293"/>
              <a:gd name="connsiteY200" fmla="*/ 1895493 h 3722511"/>
              <a:gd name="connsiteX201" fmla="*/ 7558484 w 12305293"/>
              <a:gd name="connsiteY201" fmla="*/ 1892318 h 3722511"/>
              <a:gd name="connsiteX202" fmla="*/ 7558484 w 12305293"/>
              <a:gd name="connsiteY202" fmla="*/ 1851043 h 3722511"/>
              <a:gd name="connsiteX203" fmla="*/ 7558484 w 12305293"/>
              <a:gd name="connsiteY203" fmla="*/ 1847868 h 3722511"/>
              <a:gd name="connsiteX204" fmla="*/ 7558484 w 12305293"/>
              <a:gd name="connsiteY204" fmla="*/ 1805005 h 3722511"/>
              <a:gd name="connsiteX205" fmla="*/ 7558484 w 12305293"/>
              <a:gd name="connsiteY205" fmla="*/ 1803418 h 3722511"/>
              <a:gd name="connsiteX206" fmla="*/ 7558484 w 12305293"/>
              <a:gd name="connsiteY206" fmla="*/ 1760555 h 3722511"/>
              <a:gd name="connsiteX207" fmla="*/ 7558484 w 12305293"/>
              <a:gd name="connsiteY207" fmla="*/ 1757380 h 3722511"/>
              <a:gd name="connsiteX208" fmla="*/ 7558484 w 12305293"/>
              <a:gd name="connsiteY208" fmla="*/ 1714517 h 3722511"/>
              <a:gd name="connsiteX209" fmla="*/ 7558484 w 12305293"/>
              <a:gd name="connsiteY209" fmla="*/ 1712930 h 3722511"/>
              <a:gd name="connsiteX210" fmla="*/ 7558484 w 12305293"/>
              <a:gd name="connsiteY210" fmla="*/ 1670067 h 3722511"/>
              <a:gd name="connsiteX211" fmla="*/ 7558484 w 12305293"/>
              <a:gd name="connsiteY211" fmla="*/ 1666892 h 3722511"/>
              <a:gd name="connsiteX212" fmla="*/ 7558484 w 12305293"/>
              <a:gd name="connsiteY212" fmla="*/ 1627204 h 3722511"/>
              <a:gd name="connsiteX213" fmla="*/ 7558484 w 12305293"/>
              <a:gd name="connsiteY213" fmla="*/ 1622442 h 3722511"/>
              <a:gd name="connsiteX214" fmla="*/ 7558484 w 12305293"/>
              <a:gd name="connsiteY214" fmla="*/ 1581166 h 3722511"/>
              <a:gd name="connsiteX215" fmla="*/ 7558484 w 12305293"/>
              <a:gd name="connsiteY215" fmla="*/ 1579579 h 3722511"/>
              <a:gd name="connsiteX216" fmla="*/ 1989231 w 12305293"/>
              <a:gd name="connsiteY216" fmla="*/ 1441086 h 3722511"/>
              <a:gd name="connsiteX217" fmla="*/ 1988695 w 12305293"/>
              <a:gd name="connsiteY217" fmla="*/ 1452607 h 3722511"/>
              <a:gd name="connsiteX218" fmla="*/ 1988961 w 12305293"/>
              <a:gd name="connsiteY218" fmla="*/ 1446877 h 3722511"/>
              <a:gd name="connsiteX219" fmla="*/ 1990194 w 12305293"/>
              <a:gd name="connsiteY219" fmla="*/ 1420396 h 3722511"/>
              <a:gd name="connsiteX220" fmla="*/ 1989661 w 12305293"/>
              <a:gd name="connsiteY220" fmla="*/ 1431892 h 3722511"/>
              <a:gd name="connsiteX221" fmla="*/ 1989231 w 12305293"/>
              <a:gd name="connsiteY221" fmla="*/ 1441086 h 3722511"/>
              <a:gd name="connsiteX222" fmla="*/ 6080978 w 12305293"/>
              <a:gd name="connsiteY222" fmla="*/ 1368460 h 3722511"/>
              <a:gd name="connsiteX223" fmla="*/ 6121479 w 12305293"/>
              <a:gd name="connsiteY223" fmla="*/ 1368460 h 3722511"/>
              <a:gd name="connsiteX224" fmla="*/ 6121479 w 12305293"/>
              <a:gd name="connsiteY224" fmla="*/ 1812965 h 3722511"/>
              <a:gd name="connsiteX225" fmla="*/ 6080978 w 12305293"/>
              <a:gd name="connsiteY225" fmla="*/ 1812965 h 3722511"/>
              <a:gd name="connsiteX226" fmla="*/ 469822 w 12305293"/>
              <a:gd name="connsiteY226" fmla="*/ 1366890 h 3722511"/>
              <a:gd name="connsiteX227" fmla="*/ 539484 w 12305293"/>
              <a:gd name="connsiteY227" fmla="*/ 1366890 h 3722511"/>
              <a:gd name="connsiteX228" fmla="*/ 539484 w 12305293"/>
              <a:gd name="connsiteY228" fmla="*/ 1369942 h 3722511"/>
              <a:gd name="connsiteX229" fmla="*/ 469822 w 12305293"/>
              <a:gd name="connsiteY229" fmla="*/ 1369942 h 3722511"/>
              <a:gd name="connsiteX230" fmla="*/ 469822 w 12305293"/>
              <a:gd name="connsiteY230" fmla="*/ 1366890 h 3722511"/>
              <a:gd name="connsiteX231" fmla="*/ 1993028 w 12305293"/>
              <a:gd name="connsiteY231" fmla="*/ 1359587 h 3722511"/>
              <a:gd name="connsiteX232" fmla="*/ 1991020 w 12305293"/>
              <a:gd name="connsiteY232" fmla="*/ 1402711 h 3722511"/>
              <a:gd name="connsiteX233" fmla="*/ 1990194 w 12305293"/>
              <a:gd name="connsiteY233" fmla="*/ 1420396 h 3722511"/>
              <a:gd name="connsiteX234" fmla="*/ 10238104 w 12305293"/>
              <a:gd name="connsiteY234" fmla="*/ 1343060 h 3722511"/>
              <a:gd name="connsiteX235" fmla="*/ 10279980 w 12305293"/>
              <a:gd name="connsiteY235" fmla="*/ 1343060 h 3722511"/>
              <a:gd name="connsiteX236" fmla="*/ 10330452 w 12305293"/>
              <a:gd name="connsiteY236" fmla="*/ 1343060 h 3722511"/>
              <a:gd name="connsiteX237" fmla="*/ 10482908 w 12305293"/>
              <a:gd name="connsiteY237" fmla="*/ 1343060 h 3722511"/>
              <a:gd name="connsiteX238" fmla="*/ 10492457 w 12305293"/>
              <a:gd name="connsiteY238" fmla="*/ 1343060 h 3722511"/>
              <a:gd name="connsiteX239" fmla="*/ 10503127 w 12305293"/>
              <a:gd name="connsiteY239" fmla="*/ 1343060 h 3722511"/>
              <a:gd name="connsiteX240" fmla="*/ 10517881 w 12305293"/>
              <a:gd name="connsiteY240" fmla="*/ 1343060 h 3722511"/>
              <a:gd name="connsiteX241" fmla="*/ 10707928 w 12305293"/>
              <a:gd name="connsiteY241" fmla="*/ 1343060 h 3722511"/>
              <a:gd name="connsiteX242" fmla="*/ 10685970 w 12305293"/>
              <a:gd name="connsiteY242" fmla="*/ 2282834 h 3722511"/>
              <a:gd name="connsiteX243" fmla="*/ 10717657 w 12305293"/>
              <a:gd name="connsiteY243" fmla="*/ 2282834 h 3722511"/>
              <a:gd name="connsiteX244" fmla="*/ 10750058 w 12305293"/>
              <a:gd name="connsiteY244" fmla="*/ 2282834 h 3722511"/>
              <a:gd name="connsiteX245" fmla="*/ 10750058 w 12305293"/>
              <a:gd name="connsiteY245" fmla="*/ 3722511 h 3722511"/>
              <a:gd name="connsiteX246" fmla="*/ 10027880 w 12305293"/>
              <a:gd name="connsiteY246" fmla="*/ 3722511 h 3722511"/>
              <a:gd name="connsiteX247" fmla="*/ 10027880 w 12305293"/>
              <a:gd name="connsiteY247" fmla="*/ 3718205 h 3722511"/>
              <a:gd name="connsiteX248" fmla="*/ 10027880 w 12305293"/>
              <a:gd name="connsiteY248" fmla="*/ 3680554 h 3722511"/>
              <a:gd name="connsiteX249" fmla="*/ 10027880 w 12305293"/>
              <a:gd name="connsiteY249" fmla="*/ 3660473 h 3722511"/>
              <a:gd name="connsiteX250" fmla="*/ 10027880 w 12305293"/>
              <a:gd name="connsiteY250" fmla="*/ 3622822 h 3722511"/>
              <a:gd name="connsiteX251" fmla="*/ 10027880 w 12305293"/>
              <a:gd name="connsiteY251" fmla="*/ 3602741 h 3722511"/>
              <a:gd name="connsiteX252" fmla="*/ 10027880 w 12305293"/>
              <a:gd name="connsiteY252" fmla="*/ 3565090 h 3722511"/>
              <a:gd name="connsiteX253" fmla="*/ 10027880 w 12305293"/>
              <a:gd name="connsiteY253" fmla="*/ 3545009 h 3722511"/>
              <a:gd name="connsiteX254" fmla="*/ 10027880 w 12305293"/>
              <a:gd name="connsiteY254" fmla="*/ 3507358 h 3722511"/>
              <a:gd name="connsiteX255" fmla="*/ 10027880 w 12305293"/>
              <a:gd name="connsiteY255" fmla="*/ 3487277 h 3722511"/>
              <a:gd name="connsiteX256" fmla="*/ 10027880 w 12305293"/>
              <a:gd name="connsiteY256" fmla="*/ 3449626 h 3722511"/>
              <a:gd name="connsiteX257" fmla="*/ 10027880 w 12305293"/>
              <a:gd name="connsiteY257" fmla="*/ 3429545 h 3722511"/>
              <a:gd name="connsiteX258" fmla="*/ 10027880 w 12305293"/>
              <a:gd name="connsiteY258" fmla="*/ 3391894 h 3722511"/>
              <a:gd name="connsiteX259" fmla="*/ 10027880 w 12305293"/>
              <a:gd name="connsiteY259" fmla="*/ 3371813 h 3722511"/>
              <a:gd name="connsiteX260" fmla="*/ 10027880 w 12305293"/>
              <a:gd name="connsiteY260" fmla="*/ 3334162 h 3722511"/>
              <a:gd name="connsiteX261" fmla="*/ 10027880 w 12305293"/>
              <a:gd name="connsiteY261" fmla="*/ 3314081 h 3722511"/>
              <a:gd name="connsiteX262" fmla="*/ 10027880 w 12305293"/>
              <a:gd name="connsiteY262" fmla="*/ 3276430 h 3722511"/>
              <a:gd name="connsiteX263" fmla="*/ 10027880 w 12305293"/>
              <a:gd name="connsiteY263" fmla="*/ 3256349 h 3722511"/>
              <a:gd name="connsiteX264" fmla="*/ 10027880 w 12305293"/>
              <a:gd name="connsiteY264" fmla="*/ 3218698 h 3722511"/>
              <a:gd name="connsiteX265" fmla="*/ 10027880 w 12305293"/>
              <a:gd name="connsiteY265" fmla="*/ 3198617 h 3722511"/>
              <a:gd name="connsiteX266" fmla="*/ 10027880 w 12305293"/>
              <a:gd name="connsiteY266" fmla="*/ 3160966 h 3722511"/>
              <a:gd name="connsiteX267" fmla="*/ 10027880 w 12305293"/>
              <a:gd name="connsiteY267" fmla="*/ 3140885 h 3722511"/>
              <a:gd name="connsiteX268" fmla="*/ 10027880 w 12305293"/>
              <a:gd name="connsiteY268" fmla="*/ 3103234 h 3722511"/>
              <a:gd name="connsiteX269" fmla="*/ 10027880 w 12305293"/>
              <a:gd name="connsiteY269" fmla="*/ 3083153 h 3722511"/>
              <a:gd name="connsiteX270" fmla="*/ 10027880 w 12305293"/>
              <a:gd name="connsiteY270" fmla="*/ 3048012 h 3722511"/>
              <a:gd name="connsiteX271" fmla="*/ 10027880 w 12305293"/>
              <a:gd name="connsiteY271" fmla="*/ 3025421 h 3722511"/>
              <a:gd name="connsiteX272" fmla="*/ 10027880 w 12305293"/>
              <a:gd name="connsiteY272" fmla="*/ 2990280 h 3722511"/>
              <a:gd name="connsiteX273" fmla="*/ 10027880 w 12305293"/>
              <a:gd name="connsiteY273" fmla="*/ 2967689 h 3722511"/>
              <a:gd name="connsiteX274" fmla="*/ 10027880 w 12305293"/>
              <a:gd name="connsiteY274" fmla="*/ 2932548 h 3722511"/>
              <a:gd name="connsiteX275" fmla="*/ 10027880 w 12305293"/>
              <a:gd name="connsiteY275" fmla="*/ 2909957 h 3722511"/>
              <a:gd name="connsiteX276" fmla="*/ 10027880 w 12305293"/>
              <a:gd name="connsiteY276" fmla="*/ 2874816 h 3722511"/>
              <a:gd name="connsiteX277" fmla="*/ 10027880 w 12305293"/>
              <a:gd name="connsiteY277" fmla="*/ 2854735 h 3722511"/>
              <a:gd name="connsiteX278" fmla="*/ 10027880 w 12305293"/>
              <a:gd name="connsiteY278" fmla="*/ 2817084 h 3722511"/>
              <a:gd name="connsiteX279" fmla="*/ 10027880 w 12305293"/>
              <a:gd name="connsiteY279" fmla="*/ 2797003 h 3722511"/>
              <a:gd name="connsiteX280" fmla="*/ 10027880 w 12305293"/>
              <a:gd name="connsiteY280" fmla="*/ 2759352 h 3722511"/>
              <a:gd name="connsiteX281" fmla="*/ 10027880 w 12305293"/>
              <a:gd name="connsiteY281" fmla="*/ 2739271 h 3722511"/>
              <a:gd name="connsiteX282" fmla="*/ 10027880 w 12305293"/>
              <a:gd name="connsiteY282" fmla="*/ 2701620 h 3722511"/>
              <a:gd name="connsiteX283" fmla="*/ 10027880 w 12305293"/>
              <a:gd name="connsiteY283" fmla="*/ 2681539 h 3722511"/>
              <a:gd name="connsiteX284" fmla="*/ 10027880 w 12305293"/>
              <a:gd name="connsiteY284" fmla="*/ 2643888 h 3722511"/>
              <a:gd name="connsiteX285" fmla="*/ 10027880 w 12305293"/>
              <a:gd name="connsiteY285" fmla="*/ 2623807 h 3722511"/>
              <a:gd name="connsiteX286" fmla="*/ 10027880 w 12305293"/>
              <a:gd name="connsiteY286" fmla="*/ 2586156 h 3722511"/>
              <a:gd name="connsiteX287" fmla="*/ 10027880 w 12305293"/>
              <a:gd name="connsiteY287" fmla="*/ 2578626 h 3722511"/>
              <a:gd name="connsiteX288" fmla="*/ 10035566 w 12305293"/>
              <a:gd name="connsiteY288" fmla="*/ 2578626 h 3722511"/>
              <a:gd name="connsiteX289" fmla="*/ 10035566 w 12305293"/>
              <a:gd name="connsiteY289" fmla="*/ 2350208 h 3722511"/>
              <a:gd name="connsiteX290" fmla="*/ 10094486 w 12305293"/>
              <a:gd name="connsiteY290" fmla="*/ 2382839 h 3722511"/>
              <a:gd name="connsiteX291" fmla="*/ 10140597 w 12305293"/>
              <a:gd name="connsiteY291" fmla="*/ 3012871 h 3722511"/>
              <a:gd name="connsiteX292" fmla="*/ 10159206 w 12305293"/>
              <a:gd name="connsiteY292" fmla="*/ 3253555 h 3722511"/>
              <a:gd name="connsiteX293" fmla="*/ 10165424 w 12305293"/>
              <a:gd name="connsiteY293" fmla="*/ 3332163 h 3722511"/>
              <a:gd name="connsiteX294" fmla="*/ 10166626 w 12305293"/>
              <a:gd name="connsiteY294" fmla="*/ 3332163 h 3722511"/>
              <a:gd name="connsiteX295" fmla="*/ 10157514 w 12305293"/>
              <a:gd name="connsiteY295" fmla="*/ 3217332 h 3722511"/>
              <a:gd name="connsiteX296" fmla="*/ 10141602 w 12305293"/>
              <a:gd name="connsiteY296" fmla="*/ 3012633 h 3722511"/>
              <a:gd name="connsiteX297" fmla="*/ 10033975 w 12305293"/>
              <a:gd name="connsiteY297" fmla="*/ 1355613 h 3722511"/>
              <a:gd name="connsiteX298" fmla="*/ 10198779 w 12305293"/>
              <a:gd name="connsiteY298" fmla="*/ 1347203 h 3722511"/>
              <a:gd name="connsiteX299" fmla="*/ 10238237 w 12305293"/>
              <a:gd name="connsiteY299" fmla="*/ 1345190 h 3722511"/>
              <a:gd name="connsiteX300" fmla="*/ 1994366 w 12305293"/>
              <a:gd name="connsiteY300" fmla="*/ 1330892 h 3722511"/>
              <a:gd name="connsiteX301" fmla="*/ 1993028 w 12305293"/>
              <a:gd name="connsiteY301" fmla="*/ 1359587 h 3722511"/>
              <a:gd name="connsiteX302" fmla="*/ 1993260 w 12305293"/>
              <a:gd name="connsiteY302" fmla="*/ 1354601 h 3722511"/>
              <a:gd name="connsiteX303" fmla="*/ 1995072 w 12305293"/>
              <a:gd name="connsiteY303" fmla="*/ 1315726 h 3722511"/>
              <a:gd name="connsiteX304" fmla="*/ 1994366 w 12305293"/>
              <a:gd name="connsiteY304" fmla="*/ 1330892 h 3722511"/>
              <a:gd name="connsiteX305" fmla="*/ 1994877 w 12305293"/>
              <a:gd name="connsiteY305" fmla="*/ 1319899 h 3722511"/>
              <a:gd name="connsiteX306" fmla="*/ 7742458 w 12305293"/>
              <a:gd name="connsiteY306" fmla="*/ 1257859 h 3722511"/>
              <a:gd name="connsiteX307" fmla="*/ 7742458 w 12305293"/>
              <a:gd name="connsiteY307" fmla="*/ 1280490 h 3722511"/>
              <a:gd name="connsiteX308" fmla="*/ 7803830 w 12305293"/>
              <a:gd name="connsiteY308" fmla="*/ 1280490 h 3722511"/>
              <a:gd name="connsiteX309" fmla="*/ 7803830 w 12305293"/>
              <a:gd name="connsiteY309" fmla="*/ 1257859 h 3722511"/>
              <a:gd name="connsiteX310" fmla="*/ 7742458 w 12305293"/>
              <a:gd name="connsiteY310" fmla="*/ 1257859 h 3722511"/>
              <a:gd name="connsiteX311" fmla="*/ 2001078 w 12305293"/>
              <a:gd name="connsiteY311" fmla="*/ 1186842 h 3722511"/>
              <a:gd name="connsiteX312" fmla="*/ 1996607 w 12305293"/>
              <a:gd name="connsiteY312" fmla="*/ 1282831 h 3722511"/>
              <a:gd name="connsiteX313" fmla="*/ 1995072 w 12305293"/>
              <a:gd name="connsiteY313" fmla="*/ 1315726 h 3722511"/>
              <a:gd name="connsiteX314" fmla="*/ 1999545 w 12305293"/>
              <a:gd name="connsiteY314" fmla="*/ 1219737 h 3722511"/>
              <a:gd name="connsiteX315" fmla="*/ 2001785 w 12305293"/>
              <a:gd name="connsiteY315" fmla="*/ 1171676 h 3722511"/>
              <a:gd name="connsiteX316" fmla="*/ 2001078 w 12305293"/>
              <a:gd name="connsiteY316" fmla="*/ 1186842 h 3722511"/>
              <a:gd name="connsiteX317" fmla="*/ 2001271 w 12305293"/>
              <a:gd name="connsiteY317" fmla="*/ 1182669 h 3722511"/>
              <a:gd name="connsiteX318" fmla="*/ 2003121 w 12305293"/>
              <a:gd name="connsiteY318" fmla="*/ 1142981 h 3722511"/>
              <a:gd name="connsiteX319" fmla="*/ 2002889 w 12305293"/>
              <a:gd name="connsiteY319" fmla="*/ 1147967 h 3722511"/>
              <a:gd name="connsiteX320" fmla="*/ 2001785 w 12305293"/>
              <a:gd name="connsiteY320" fmla="*/ 1171676 h 3722511"/>
              <a:gd name="connsiteX321" fmla="*/ 262344 w 12305293"/>
              <a:gd name="connsiteY321" fmla="*/ 1113683 h 3722511"/>
              <a:gd name="connsiteX322" fmla="*/ 261655 w 12305293"/>
              <a:gd name="connsiteY322" fmla="*/ 1116779 h 3722511"/>
              <a:gd name="connsiteX323" fmla="*/ 261674 w 12305293"/>
              <a:gd name="connsiteY323" fmla="*/ 1116690 h 3722511"/>
              <a:gd name="connsiteX324" fmla="*/ 267151 w 12305293"/>
              <a:gd name="connsiteY324" fmla="*/ 1092123 h 3722511"/>
              <a:gd name="connsiteX325" fmla="*/ 262344 w 12305293"/>
              <a:gd name="connsiteY325" fmla="*/ 1113683 h 3722511"/>
              <a:gd name="connsiteX326" fmla="*/ 263380 w 12305293"/>
              <a:gd name="connsiteY326" fmla="*/ 1109036 h 3722511"/>
              <a:gd name="connsiteX327" fmla="*/ 270308 w 12305293"/>
              <a:gd name="connsiteY327" fmla="*/ 1077963 h 3722511"/>
              <a:gd name="connsiteX328" fmla="*/ 268012 w 12305293"/>
              <a:gd name="connsiteY328" fmla="*/ 1088260 h 3722511"/>
              <a:gd name="connsiteX329" fmla="*/ 267151 w 12305293"/>
              <a:gd name="connsiteY329" fmla="*/ 1092123 h 3722511"/>
              <a:gd name="connsiteX330" fmla="*/ 272169 w 12305293"/>
              <a:gd name="connsiteY330" fmla="*/ 1069613 h 3722511"/>
              <a:gd name="connsiteX331" fmla="*/ 270308 w 12305293"/>
              <a:gd name="connsiteY331" fmla="*/ 1077963 h 3722511"/>
              <a:gd name="connsiteX332" fmla="*/ 270449 w 12305293"/>
              <a:gd name="connsiteY332" fmla="*/ 1077325 h 3722511"/>
              <a:gd name="connsiteX333" fmla="*/ 276117 w 12305293"/>
              <a:gd name="connsiteY333" fmla="*/ 1051901 h 3722511"/>
              <a:gd name="connsiteX334" fmla="*/ 272169 w 12305293"/>
              <a:gd name="connsiteY334" fmla="*/ 1069613 h 3722511"/>
              <a:gd name="connsiteX335" fmla="*/ 275081 w 12305293"/>
              <a:gd name="connsiteY335" fmla="*/ 1056549 h 3722511"/>
              <a:gd name="connsiteX336" fmla="*/ 277031 w 12305293"/>
              <a:gd name="connsiteY336" fmla="*/ 1047801 h 3722511"/>
              <a:gd name="connsiteX337" fmla="*/ 276117 w 12305293"/>
              <a:gd name="connsiteY337" fmla="*/ 1051901 h 3722511"/>
              <a:gd name="connsiteX338" fmla="*/ 276787 w 12305293"/>
              <a:gd name="connsiteY338" fmla="*/ 1048894 h 3722511"/>
              <a:gd name="connsiteX339" fmla="*/ 277031 w 12305293"/>
              <a:gd name="connsiteY339" fmla="*/ 1047801 h 3722511"/>
              <a:gd name="connsiteX340" fmla="*/ 4155691 w 12305293"/>
              <a:gd name="connsiteY340" fmla="*/ 1041533 h 3722511"/>
              <a:gd name="connsiteX341" fmla="*/ 4025446 w 12305293"/>
              <a:gd name="connsiteY341" fmla="*/ 1226214 h 3722511"/>
              <a:gd name="connsiteX342" fmla="*/ 4022567 w 12305293"/>
              <a:gd name="connsiteY342" fmla="*/ 1230359 h 3722511"/>
              <a:gd name="connsiteX343" fmla="*/ 4178028 w 12305293"/>
              <a:gd name="connsiteY343" fmla="*/ 1230359 h 3722511"/>
              <a:gd name="connsiteX344" fmla="*/ 4178028 w 12305293"/>
              <a:gd name="connsiteY344" fmla="*/ 1227498 h 3722511"/>
              <a:gd name="connsiteX345" fmla="*/ 4178028 w 12305293"/>
              <a:gd name="connsiteY345" fmla="*/ 1103769 h 3722511"/>
              <a:gd name="connsiteX346" fmla="*/ 4178028 w 12305293"/>
              <a:gd name="connsiteY346" fmla="*/ 1041533 h 3722511"/>
              <a:gd name="connsiteX347" fmla="*/ 4200732 w 12305293"/>
              <a:gd name="connsiteY347" fmla="*/ 1041446 h 3722511"/>
              <a:gd name="connsiteX348" fmla="*/ 4200732 w 12305293"/>
              <a:gd name="connsiteY348" fmla="*/ 1074529 h 3722511"/>
              <a:gd name="connsiteX349" fmla="*/ 4200732 w 12305293"/>
              <a:gd name="connsiteY349" fmla="*/ 1227947 h 3722511"/>
              <a:gd name="connsiteX350" fmla="*/ 4200732 w 12305293"/>
              <a:gd name="connsiteY350" fmla="*/ 1230359 h 3722511"/>
              <a:gd name="connsiteX351" fmla="*/ 4356259 w 12305293"/>
              <a:gd name="connsiteY351" fmla="*/ 1230359 h 3722511"/>
              <a:gd name="connsiteX352" fmla="*/ 4223030 w 12305293"/>
              <a:gd name="connsiteY352" fmla="*/ 1041446 h 3722511"/>
              <a:gd name="connsiteX353" fmla="*/ 279512 w 12305293"/>
              <a:gd name="connsiteY353" fmla="*/ 1038124 h 3722511"/>
              <a:gd name="connsiteX354" fmla="*/ 277037 w 12305293"/>
              <a:gd name="connsiteY354" fmla="*/ 1047770 h 3722511"/>
              <a:gd name="connsiteX355" fmla="*/ 278206 w 12305293"/>
              <a:gd name="connsiteY355" fmla="*/ 1043211 h 3722511"/>
              <a:gd name="connsiteX356" fmla="*/ 283918 w 12305293"/>
              <a:gd name="connsiteY356" fmla="*/ 1020948 h 3722511"/>
              <a:gd name="connsiteX357" fmla="*/ 280984 w 12305293"/>
              <a:gd name="connsiteY357" fmla="*/ 1032385 h 3722511"/>
              <a:gd name="connsiteX358" fmla="*/ 279512 w 12305293"/>
              <a:gd name="connsiteY358" fmla="*/ 1038124 h 3722511"/>
              <a:gd name="connsiteX359" fmla="*/ 282446 w 12305293"/>
              <a:gd name="connsiteY359" fmla="*/ 1026687 h 3722511"/>
              <a:gd name="connsiteX360" fmla="*/ 286393 w 12305293"/>
              <a:gd name="connsiteY360" fmla="*/ 1011302 h 3722511"/>
              <a:gd name="connsiteX361" fmla="*/ 283918 w 12305293"/>
              <a:gd name="connsiteY361" fmla="*/ 1020948 h 3722511"/>
              <a:gd name="connsiteX362" fmla="*/ 285224 w 12305293"/>
              <a:gd name="connsiteY362" fmla="*/ 1015860 h 3722511"/>
              <a:gd name="connsiteX363" fmla="*/ 286393 w 12305293"/>
              <a:gd name="connsiteY363" fmla="*/ 1011302 h 3722511"/>
              <a:gd name="connsiteX364" fmla="*/ 330494 w 12305293"/>
              <a:gd name="connsiteY364" fmla="*/ 611237 h 3722511"/>
              <a:gd name="connsiteX365" fmla="*/ 330494 w 12305293"/>
              <a:gd name="connsiteY365" fmla="*/ 611238 h 3722511"/>
              <a:gd name="connsiteX366" fmla="*/ 330494 w 12305293"/>
              <a:gd name="connsiteY366" fmla="*/ 611436 h 3722511"/>
              <a:gd name="connsiteX367" fmla="*/ 330499 w 12305293"/>
              <a:gd name="connsiteY367" fmla="*/ 611352 h 3722511"/>
              <a:gd name="connsiteX368" fmla="*/ 330499 w 12305293"/>
              <a:gd name="connsiteY368" fmla="*/ 611249 h 3722511"/>
              <a:gd name="connsiteX369" fmla="*/ 330499 w 12305293"/>
              <a:gd name="connsiteY369" fmla="*/ 611248 h 3722511"/>
              <a:gd name="connsiteX370" fmla="*/ 330502 w 12305293"/>
              <a:gd name="connsiteY370" fmla="*/ 611300 h 3722511"/>
              <a:gd name="connsiteX371" fmla="*/ 330505 w 12305293"/>
              <a:gd name="connsiteY371" fmla="*/ 611248 h 3722511"/>
              <a:gd name="connsiteX372" fmla="*/ 352084 w 12305293"/>
              <a:gd name="connsiteY372" fmla="*/ 976364 h 3722511"/>
              <a:gd name="connsiteX373" fmla="*/ 376781 w 12305293"/>
              <a:gd name="connsiteY373" fmla="*/ 976364 h 3722511"/>
              <a:gd name="connsiteX374" fmla="*/ 389509 w 12305293"/>
              <a:gd name="connsiteY374" fmla="*/ 980730 h 3722511"/>
              <a:gd name="connsiteX375" fmla="*/ 389514 w 12305293"/>
              <a:gd name="connsiteY375" fmla="*/ 980739 h 3722511"/>
              <a:gd name="connsiteX376" fmla="*/ 389523 w 12305293"/>
              <a:gd name="connsiteY376" fmla="*/ 980742 h 3722511"/>
              <a:gd name="connsiteX377" fmla="*/ 395301 w 12305293"/>
              <a:gd name="connsiteY377" fmla="*/ 992251 h 3722511"/>
              <a:gd name="connsiteX378" fmla="*/ 376809 w 12305293"/>
              <a:gd name="connsiteY378" fmla="*/ 1011301 h 3722511"/>
              <a:gd name="connsiteX379" fmla="*/ 375056 w 12305293"/>
              <a:gd name="connsiteY379" fmla="*/ 1011301 h 3722511"/>
              <a:gd name="connsiteX380" fmla="*/ 401934 w 12305293"/>
              <a:gd name="connsiteY380" fmla="*/ 1116657 h 3722511"/>
              <a:gd name="connsiteX381" fmla="*/ 405245 w 12305293"/>
              <a:gd name="connsiteY381" fmla="*/ 1118808 h 3722511"/>
              <a:gd name="connsiteX382" fmla="*/ 435807 w 12305293"/>
              <a:gd name="connsiteY382" fmla="*/ 1189675 h 3722511"/>
              <a:gd name="connsiteX383" fmla="*/ 435807 w 12305293"/>
              <a:gd name="connsiteY383" fmla="*/ 1196152 h 3722511"/>
              <a:gd name="connsiteX384" fmla="*/ 435807 w 12305293"/>
              <a:gd name="connsiteY384" fmla="*/ 1206451 h 3722511"/>
              <a:gd name="connsiteX385" fmla="*/ 442661 w 12305293"/>
              <a:gd name="connsiteY385" fmla="*/ 1216485 h 3722511"/>
              <a:gd name="connsiteX386" fmla="*/ 452008 w 12305293"/>
              <a:gd name="connsiteY386" fmla="*/ 1263232 h 3722511"/>
              <a:gd name="connsiteX387" fmla="*/ 452008 w 12305293"/>
              <a:gd name="connsiteY387" fmla="*/ 1270833 h 3722511"/>
              <a:gd name="connsiteX388" fmla="*/ 452008 w 12305293"/>
              <a:gd name="connsiteY388" fmla="*/ 1283145 h 3722511"/>
              <a:gd name="connsiteX389" fmla="*/ 456130 w 12305293"/>
              <a:gd name="connsiteY389" fmla="*/ 1289231 h 3722511"/>
              <a:gd name="connsiteX390" fmla="*/ 466582 w 12305293"/>
              <a:gd name="connsiteY390" fmla="*/ 1342376 h 3722511"/>
              <a:gd name="connsiteX391" fmla="*/ 466582 w 12305293"/>
              <a:gd name="connsiteY391" fmla="*/ 1342612 h 3722511"/>
              <a:gd name="connsiteX392" fmla="*/ 466587 w 12305293"/>
              <a:gd name="connsiteY392" fmla="*/ 1342642 h 3722511"/>
              <a:gd name="connsiteX393" fmla="*/ 466587 w 12305293"/>
              <a:gd name="connsiteY393" fmla="*/ 1351430 h 3722511"/>
              <a:gd name="connsiteX394" fmla="*/ 466587 w 12305293"/>
              <a:gd name="connsiteY394" fmla="*/ 1363960 h 3722511"/>
              <a:gd name="connsiteX395" fmla="*/ 469767 w 12305293"/>
              <a:gd name="connsiteY395" fmla="*/ 1370080 h 3722511"/>
              <a:gd name="connsiteX396" fmla="*/ 469822 w 12305293"/>
              <a:gd name="connsiteY396" fmla="*/ 1370080 h 3722511"/>
              <a:gd name="connsiteX397" fmla="*/ 469825 w 12305293"/>
              <a:gd name="connsiteY397" fmla="*/ 1370080 h 3722511"/>
              <a:gd name="connsiteX398" fmla="*/ 469822 w 12305293"/>
              <a:gd name="connsiteY398" fmla="*/ 1370065 h 3722511"/>
              <a:gd name="connsiteX399" fmla="*/ 539484 w 12305293"/>
              <a:gd name="connsiteY399" fmla="*/ 1370065 h 3722511"/>
              <a:gd name="connsiteX400" fmla="*/ 539484 w 12305293"/>
              <a:gd name="connsiteY400" fmla="*/ 1370080 h 3722511"/>
              <a:gd name="connsiteX401" fmla="*/ 539486 w 12305293"/>
              <a:gd name="connsiteY401" fmla="*/ 1370080 h 3722511"/>
              <a:gd name="connsiteX402" fmla="*/ 539486 w 12305293"/>
              <a:gd name="connsiteY402" fmla="*/ 1681233 h 3722511"/>
              <a:gd name="connsiteX403" fmla="*/ 588084 w 12305293"/>
              <a:gd name="connsiteY403" fmla="*/ 1681233 h 3722511"/>
              <a:gd name="connsiteX404" fmla="*/ 588085 w 12305293"/>
              <a:gd name="connsiteY404" fmla="*/ 1681233 h 3722511"/>
              <a:gd name="connsiteX405" fmla="*/ 588091 w 12305293"/>
              <a:gd name="connsiteY405" fmla="*/ 1681233 h 3722511"/>
              <a:gd name="connsiteX406" fmla="*/ 588091 w 12305293"/>
              <a:gd name="connsiteY406" fmla="*/ 3602100 h 3722511"/>
              <a:gd name="connsiteX407" fmla="*/ 662607 w 12305293"/>
              <a:gd name="connsiteY407" fmla="*/ 3602100 h 3722511"/>
              <a:gd name="connsiteX408" fmla="*/ 662607 w 12305293"/>
              <a:gd name="connsiteY408" fmla="*/ 3602126 h 3722511"/>
              <a:gd name="connsiteX409" fmla="*/ 662610 w 12305293"/>
              <a:gd name="connsiteY409" fmla="*/ 3602126 h 3722511"/>
              <a:gd name="connsiteX410" fmla="*/ 662610 w 12305293"/>
              <a:gd name="connsiteY410" fmla="*/ 3722511 h 3722511"/>
              <a:gd name="connsiteX411" fmla="*/ 0 w 12305293"/>
              <a:gd name="connsiteY411" fmla="*/ 3722511 h 3722511"/>
              <a:gd name="connsiteX412" fmla="*/ 0 w 12305293"/>
              <a:gd name="connsiteY412" fmla="*/ 3602100 h 3722511"/>
              <a:gd name="connsiteX413" fmla="*/ 1 w 12305293"/>
              <a:gd name="connsiteY413" fmla="*/ 3602100 h 3722511"/>
              <a:gd name="connsiteX414" fmla="*/ 76146 w 12305293"/>
              <a:gd name="connsiteY414" fmla="*/ 3602100 h 3722511"/>
              <a:gd name="connsiteX415" fmla="*/ 76146 w 12305293"/>
              <a:gd name="connsiteY415" fmla="*/ 3552888 h 3722511"/>
              <a:gd name="connsiteX416" fmla="*/ 76142 w 12305293"/>
              <a:gd name="connsiteY416" fmla="*/ 3552888 h 3722511"/>
              <a:gd name="connsiteX417" fmla="*/ 76142 w 12305293"/>
              <a:gd name="connsiteY417" fmla="*/ 3508438 h 3722511"/>
              <a:gd name="connsiteX418" fmla="*/ 76146 w 12305293"/>
              <a:gd name="connsiteY418" fmla="*/ 3508438 h 3722511"/>
              <a:gd name="connsiteX419" fmla="*/ 76146 w 12305293"/>
              <a:gd name="connsiteY419" fmla="*/ 3443350 h 3722511"/>
              <a:gd name="connsiteX420" fmla="*/ 76142 w 12305293"/>
              <a:gd name="connsiteY420" fmla="*/ 3443350 h 3722511"/>
              <a:gd name="connsiteX421" fmla="*/ 76142 w 12305293"/>
              <a:gd name="connsiteY421" fmla="*/ 3397312 h 3722511"/>
              <a:gd name="connsiteX422" fmla="*/ 76146 w 12305293"/>
              <a:gd name="connsiteY422" fmla="*/ 3397312 h 3722511"/>
              <a:gd name="connsiteX423" fmla="*/ 76146 w 12305293"/>
              <a:gd name="connsiteY423" fmla="*/ 3333812 h 3722511"/>
              <a:gd name="connsiteX424" fmla="*/ 76144 w 12305293"/>
              <a:gd name="connsiteY424" fmla="*/ 3333812 h 3722511"/>
              <a:gd name="connsiteX425" fmla="*/ 76144 w 12305293"/>
              <a:gd name="connsiteY425" fmla="*/ 3284599 h 3722511"/>
              <a:gd name="connsiteX426" fmla="*/ 76146 w 12305293"/>
              <a:gd name="connsiteY426" fmla="*/ 3284599 h 3722511"/>
              <a:gd name="connsiteX427" fmla="*/ 76146 w 12305293"/>
              <a:gd name="connsiteY427" fmla="*/ 3221099 h 3722511"/>
              <a:gd name="connsiteX428" fmla="*/ 76144 w 12305293"/>
              <a:gd name="connsiteY428" fmla="*/ 3221099 h 3722511"/>
              <a:gd name="connsiteX429" fmla="*/ 76144 w 12305293"/>
              <a:gd name="connsiteY429" fmla="*/ 3175061 h 3722511"/>
              <a:gd name="connsiteX430" fmla="*/ 76146 w 12305293"/>
              <a:gd name="connsiteY430" fmla="*/ 3175061 h 3722511"/>
              <a:gd name="connsiteX431" fmla="*/ 76146 w 12305293"/>
              <a:gd name="connsiteY431" fmla="*/ 3111561 h 3722511"/>
              <a:gd name="connsiteX432" fmla="*/ 76144 w 12305293"/>
              <a:gd name="connsiteY432" fmla="*/ 3111561 h 3722511"/>
              <a:gd name="connsiteX433" fmla="*/ 76144 w 12305293"/>
              <a:gd name="connsiteY433" fmla="*/ 3065523 h 3722511"/>
              <a:gd name="connsiteX434" fmla="*/ 76146 w 12305293"/>
              <a:gd name="connsiteY434" fmla="*/ 3065523 h 3722511"/>
              <a:gd name="connsiteX435" fmla="*/ 76146 w 12305293"/>
              <a:gd name="connsiteY435" fmla="*/ 3002023 h 3722511"/>
              <a:gd name="connsiteX436" fmla="*/ 76144 w 12305293"/>
              <a:gd name="connsiteY436" fmla="*/ 3002023 h 3722511"/>
              <a:gd name="connsiteX437" fmla="*/ 76144 w 12305293"/>
              <a:gd name="connsiteY437" fmla="*/ 2955985 h 3722511"/>
              <a:gd name="connsiteX438" fmla="*/ 76146 w 12305293"/>
              <a:gd name="connsiteY438" fmla="*/ 2955985 h 3722511"/>
              <a:gd name="connsiteX439" fmla="*/ 76146 w 12305293"/>
              <a:gd name="connsiteY439" fmla="*/ 2892485 h 3722511"/>
              <a:gd name="connsiteX440" fmla="*/ 76144 w 12305293"/>
              <a:gd name="connsiteY440" fmla="*/ 2892485 h 3722511"/>
              <a:gd name="connsiteX441" fmla="*/ 76144 w 12305293"/>
              <a:gd name="connsiteY441" fmla="*/ 2846447 h 3722511"/>
              <a:gd name="connsiteX442" fmla="*/ 76146 w 12305293"/>
              <a:gd name="connsiteY442" fmla="*/ 2846447 h 3722511"/>
              <a:gd name="connsiteX443" fmla="*/ 76146 w 12305293"/>
              <a:gd name="connsiteY443" fmla="*/ 2781359 h 3722511"/>
              <a:gd name="connsiteX444" fmla="*/ 76144 w 12305293"/>
              <a:gd name="connsiteY444" fmla="*/ 2781359 h 3722511"/>
              <a:gd name="connsiteX445" fmla="*/ 76144 w 12305293"/>
              <a:gd name="connsiteY445" fmla="*/ 2733734 h 3722511"/>
              <a:gd name="connsiteX446" fmla="*/ 76146 w 12305293"/>
              <a:gd name="connsiteY446" fmla="*/ 2733734 h 3722511"/>
              <a:gd name="connsiteX447" fmla="*/ 76146 w 12305293"/>
              <a:gd name="connsiteY447" fmla="*/ 2668646 h 3722511"/>
              <a:gd name="connsiteX448" fmla="*/ 76144 w 12305293"/>
              <a:gd name="connsiteY448" fmla="*/ 2668646 h 3722511"/>
              <a:gd name="connsiteX449" fmla="*/ 76144 w 12305293"/>
              <a:gd name="connsiteY449" fmla="*/ 2624196 h 3722511"/>
              <a:gd name="connsiteX450" fmla="*/ 76146 w 12305293"/>
              <a:gd name="connsiteY450" fmla="*/ 2624196 h 3722511"/>
              <a:gd name="connsiteX451" fmla="*/ 76146 w 12305293"/>
              <a:gd name="connsiteY451" fmla="*/ 2559109 h 3722511"/>
              <a:gd name="connsiteX452" fmla="*/ 76145 w 12305293"/>
              <a:gd name="connsiteY452" fmla="*/ 2559109 h 3722511"/>
              <a:gd name="connsiteX453" fmla="*/ 76145 w 12305293"/>
              <a:gd name="connsiteY453" fmla="*/ 2513071 h 3722511"/>
              <a:gd name="connsiteX454" fmla="*/ 76146 w 12305293"/>
              <a:gd name="connsiteY454" fmla="*/ 2513071 h 3722511"/>
              <a:gd name="connsiteX455" fmla="*/ 76146 w 12305293"/>
              <a:gd name="connsiteY455" fmla="*/ 2449571 h 3722511"/>
              <a:gd name="connsiteX456" fmla="*/ 76145 w 12305293"/>
              <a:gd name="connsiteY456" fmla="*/ 2449571 h 3722511"/>
              <a:gd name="connsiteX457" fmla="*/ 76145 w 12305293"/>
              <a:gd name="connsiteY457" fmla="*/ 2403533 h 3722511"/>
              <a:gd name="connsiteX458" fmla="*/ 76146 w 12305293"/>
              <a:gd name="connsiteY458" fmla="*/ 2403533 h 3722511"/>
              <a:gd name="connsiteX459" fmla="*/ 76146 w 12305293"/>
              <a:gd name="connsiteY459" fmla="*/ 2340033 h 3722511"/>
              <a:gd name="connsiteX460" fmla="*/ 76145 w 12305293"/>
              <a:gd name="connsiteY460" fmla="*/ 2340033 h 3722511"/>
              <a:gd name="connsiteX461" fmla="*/ 76145 w 12305293"/>
              <a:gd name="connsiteY461" fmla="*/ 2290820 h 3722511"/>
              <a:gd name="connsiteX462" fmla="*/ 76146 w 12305293"/>
              <a:gd name="connsiteY462" fmla="*/ 2290820 h 3722511"/>
              <a:gd name="connsiteX463" fmla="*/ 76146 w 12305293"/>
              <a:gd name="connsiteY463" fmla="*/ 2230495 h 3722511"/>
              <a:gd name="connsiteX464" fmla="*/ 76145 w 12305293"/>
              <a:gd name="connsiteY464" fmla="*/ 2230495 h 3722511"/>
              <a:gd name="connsiteX465" fmla="*/ 76145 w 12305293"/>
              <a:gd name="connsiteY465" fmla="*/ 2181282 h 3722511"/>
              <a:gd name="connsiteX466" fmla="*/ 76146 w 12305293"/>
              <a:gd name="connsiteY466" fmla="*/ 2181282 h 3722511"/>
              <a:gd name="connsiteX467" fmla="*/ 76146 w 12305293"/>
              <a:gd name="connsiteY467" fmla="*/ 2117782 h 3722511"/>
              <a:gd name="connsiteX468" fmla="*/ 76145 w 12305293"/>
              <a:gd name="connsiteY468" fmla="*/ 2117782 h 3722511"/>
              <a:gd name="connsiteX469" fmla="*/ 76145 w 12305293"/>
              <a:gd name="connsiteY469" fmla="*/ 2071744 h 3722511"/>
              <a:gd name="connsiteX470" fmla="*/ 76146 w 12305293"/>
              <a:gd name="connsiteY470" fmla="*/ 2071744 h 3722511"/>
              <a:gd name="connsiteX471" fmla="*/ 76146 w 12305293"/>
              <a:gd name="connsiteY471" fmla="*/ 2008244 h 3722511"/>
              <a:gd name="connsiteX472" fmla="*/ 76145 w 12305293"/>
              <a:gd name="connsiteY472" fmla="*/ 2008244 h 3722511"/>
              <a:gd name="connsiteX473" fmla="*/ 76145 w 12305293"/>
              <a:gd name="connsiteY473" fmla="*/ 1962206 h 3722511"/>
              <a:gd name="connsiteX474" fmla="*/ 76146 w 12305293"/>
              <a:gd name="connsiteY474" fmla="*/ 1962206 h 3722511"/>
              <a:gd name="connsiteX475" fmla="*/ 76146 w 12305293"/>
              <a:gd name="connsiteY475" fmla="*/ 1897118 h 3722511"/>
              <a:gd name="connsiteX476" fmla="*/ 76146 w 12305293"/>
              <a:gd name="connsiteY476" fmla="*/ 1852668 h 3722511"/>
              <a:gd name="connsiteX477" fmla="*/ 76146 w 12305293"/>
              <a:gd name="connsiteY477" fmla="*/ 1787580 h 3722511"/>
              <a:gd name="connsiteX478" fmla="*/ 76146 w 12305293"/>
              <a:gd name="connsiteY478" fmla="*/ 1739955 h 3722511"/>
              <a:gd name="connsiteX479" fmla="*/ 76146 w 12305293"/>
              <a:gd name="connsiteY479" fmla="*/ 1681217 h 3722511"/>
              <a:gd name="connsiteX480" fmla="*/ 124756 w 12305293"/>
              <a:gd name="connsiteY480" fmla="*/ 1681217 h 3722511"/>
              <a:gd name="connsiteX481" fmla="*/ 124756 w 12305293"/>
              <a:gd name="connsiteY481" fmla="*/ 1681216 h 3722511"/>
              <a:gd name="connsiteX482" fmla="*/ 124744 w 12305293"/>
              <a:gd name="connsiteY482" fmla="*/ 1681216 h 3722511"/>
              <a:gd name="connsiteX483" fmla="*/ 124744 w 12305293"/>
              <a:gd name="connsiteY483" fmla="*/ 1370065 h 3722511"/>
              <a:gd name="connsiteX484" fmla="*/ 192785 w 12305293"/>
              <a:gd name="connsiteY484" fmla="*/ 1370065 h 3722511"/>
              <a:gd name="connsiteX485" fmla="*/ 192780 w 12305293"/>
              <a:gd name="connsiteY485" fmla="*/ 1370080 h 3722511"/>
              <a:gd name="connsiteX486" fmla="*/ 192790 w 12305293"/>
              <a:gd name="connsiteY486" fmla="*/ 1370080 h 3722511"/>
              <a:gd name="connsiteX487" fmla="*/ 192801 w 12305293"/>
              <a:gd name="connsiteY487" fmla="*/ 1370080 h 3722511"/>
              <a:gd name="connsiteX488" fmla="*/ 192801 w 12305293"/>
              <a:gd name="connsiteY488" fmla="*/ 1363694 h 3722511"/>
              <a:gd name="connsiteX489" fmla="*/ 192789 w 12305293"/>
              <a:gd name="connsiteY489" fmla="*/ 1363716 h 3722511"/>
              <a:gd name="connsiteX490" fmla="*/ 192789 w 12305293"/>
              <a:gd name="connsiteY490" fmla="*/ 1342362 h 3722511"/>
              <a:gd name="connsiteX491" fmla="*/ 192789 w 12305293"/>
              <a:gd name="connsiteY491" fmla="*/ 1339312 h 3722511"/>
              <a:gd name="connsiteX492" fmla="*/ 196212 w 12305293"/>
              <a:gd name="connsiteY492" fmla="*/ 1325964 h 3722511"/>
              <a:gd name="connsiteX493" fmla="*/ 196251 w 12305293"/>
              <a:gd name="connsiteY493" fmla="*/ 1325773 h 3722511"/>
              <a:gd name="connsiteX494" fmla="*/ 203690 w 12305293"/>
              <a:gd name="connsiteY494" fmla="*/ 1289391 h 3722511"/>
              <a:gd name="connsiteX495" fmla="*/ 206597 w 12305293"/>
              <a:gd name="connsiteY495" fmla="*/ 1285198 h 3722511"/>
              <a:gd name="connsiteX496" fmla="*/ 206710 w 12305293"/>
              <a:gd name="connsiteY496" fmla="*/ 1285035 h 3722511"/>
              <a:gd name="connsiteX497" fmla="*/ 208437 w 12305293"/>
              <a:gd name="connsiteY497" fmla="*/ 1278302 h 3722511"/>
              <a:gd name="connsiteX498" fmla="*/ 208990 w 12305293"/>
              <a:gd name="connsiteY498" fmla="*/ 1277578 h 3722511"/>
              <a:gd name="connsiteX499" fmla="*/ 208990 w 12305293"/>
              <a:gd name="connsiteY499" fmla="*/ 1264243 h 3722511"/>
              <a:gd name="connsiteX500" fmla="*/ 208990 w 12305293"/>
              <a:gd name="connsiteY500" fmla="*/ 1261176 h 3722511"/>
              <a:gd name="connsiteX501" fmla="*/ 210402 w 12305293"/>
              <a:gd name="connsiteY501" fmla="*/ 1256543 h 3722511"/>
              <a:gd name="connsiteX502" fmla="*/ 218787 w 12305293"/>
              <a:gd name="connsiteY502" fmla="*/ 1216485 h 3722511"/>
              <a:gd name="connsiteX503" fmla="*/ 225541 w 12305293"/>
              <a:gd name="connsiteY503" fmla="*/ 1206871 h 3722511"/>
              <a:gd name="connsiteX504" fmla="*/ 227683 w 12305293"/>
              <a:gd name="connsiteY504" fmla="*/ 1199841 h 3722511"/>
              <a:gd name="connsiteX505" fmla="*/ 228431 w 12305293"/>
              <a:gd name="connsiteY505" fmla="*/ 1199145 h 3722511"/>
              <a:gd name="connsiteX506" fmla="*/ 228431 w 12305293"/>
              <a:gd name="connsiteY506" fmla="*/ 1199045 h 3722511"/>
              <a:gd name="connsiteX507" fmla="*/ 228431 w 12305293"/>
              <a:gd name="connsiteY507" fmla="*/ 1190942 h 3722511"/>
              <a:gd name="connsiteX508" fmla="*/ 228431 w 12305293"/>
              <a:gd name="connsiteY508" fmla="*/ 1187856 h 3722511"/>
              <a:gd name="connsiteX509" fmla="*/ 228738 w 12305293"/>
              <a:gd name="connsiteY509" fmla="*/ 1186508 h 3722511"/>
              <a:gd name="connsiteX510" fmla="*/ 235143 w 12305293"/>
              <a:gd name="connsiteY510" fmla="*/ 1157623 h 3722511"/>
              <a:gd name="connsiteX511" fmla="*/ 236566 w 12305293"/>
              <a:gd name="connsiteY511" fmla="*/ 1150812 h 3722511"/>
              <a:gd name="connsiteX512" fmla="*/ 236694 w 12305293"/>
              <a:gd name="connsiteY512" fmla="*/ 1150628 h 3722511"/>
              <a:gd name="connsiteX513" fmla="*/ 237335 w 12305293"/>
              <a:gd name="connsiteY513" fmla="*/ 1147740 h 3722511"/>
              <a:gd name="connsiteX514" fmla="*/ 246086 w 12305293"/>
              <a:gd name="connsiteY514" fmla="*/ 1136998 h 3722511"/>
              <a:gd name="connsiteX515" fmla="*/ 258619 w 12305293"/>
              <a:gd name="connsiteY515" fmla="*/ 1118808 h 3722511"/>
              <a:gd name="connsiteX516" fmla="*/ 261655 w 12305293"/>
              <a:gd name="connsiteY516" fmla="*/ 1116779 h 3722511"/>
              <a:gd name="connsiteX517" fmla="*/ 262414 w 12305293"/>
              <a:gd name="connsiteY517" fmla="*/ 1116271 h 3722511"/>
              <a:gd name="connsiteX518" fmla="*/ 264989 w 12305293"/>
              <a:gd name="connsiteY518" fmla="*/ 1106181 h 3722511"/>
              <a:gd name="connsiteX519" fmla="*/ 268975 w 12305293"/>
              <a:gd name="connsiteY519" fmla="*/ 1088165 h 3722511"/>
              <a:gd name="connsiteX520" fmla="*/ 277915 w 12305293"/>
              <a:gd name="connsiteY520" fmla="*/ 1047756 h 3722511"/>
              <a:gd name="connsiteX521" fmla="*/ 287193 w 12305293"/>
              <a:gd name="connsiteY521" fmla="*/ 1011289 h 3722511"/>
              <a:gd name="connsiteX522" fmla="*/ 287402 w 12305293"/>
              <a:gd name="connsiteY522" fmla="*/ 1011289 h 3722511"/>
              <a:gd name="connsiteX523" fmla="*/ 287395 w 12305293"/>
              <a:gd name="connsiteY523" fmla="*/ 1011286 h 3722511"/>
              <a:gd name="connsiteX524" fmla="*/ 287383 w 12305293"/>
              <a:gd name="connsiteY524" fmla="*/ 1011286 h 3722511"/>
              <a:gd name="connsiteX525" fmla="*/ 277244 w 12305293"/>
              <a:gd name="connsiteY525" fmla="*/ 1006929 h 3722511"/>
              <a:gd name="connsiteX526" fmla="*/ 273562 w 12305293"/>
              <a:gd name="connsiteY526" fmla="*/ 1005348 h 3722511"/>
              <a:gd name="connsiteX527" fmla="*/ 273560 w 12305293"/>
              <a:gd name="connsiteY527" fmla="*/ 1005345 h 3722511"/>
              <a:gd name="connsiteX528" fmla="*/ 273531 w 12305293"/>
              <a:gd name="connsiteY528" fmla="*/ 1005333 h 3722511"/>
              <a:gd name="connsiteX529" fmla="*/ 268914 w 12305293"/>
              <a:gd name="connsiteY529" fmla="*/ 992236 h 3722511"/>
              <a:gd name="connsiteX530" fmla="*/ 287383 w 12305293"/>
              <a:gd name="connsiteY530" fmla="*/ 976361 h 3722511"/>
              <a:gd name="connsiteX531" fmla="*/ 305563 w 12305293"/>
              <a:gd name="connsiteY531" fmla="*/ 976361 h 3722511"/>
              <a:gd name="connsiteX532" fmla="*/ 308926 w 12305293"/>
              <a:gd name="connsiteY532" fmla="*/ 976361 h 3722511"/>
              <a:gd name="connsiteX533" fmla="*/ 330011 w 12305293"/>
              <a:gd name="connsiteY533" fmla="*/ 619598 h 3722511"/>
              <a:gd name="connsiteX534" fmla="*/ 4187771 w 12305293"/>
              <a:gd name="connsiteY534" fmla="*/ 223881 h 3722511"/>
              <a:gd name="connsiteX535" fmla="*/ 4200732 w 12305293"/>
              <a:gd name="connsiteY535" fmla="*/ 233031 h 3722511"/>
              <a:gd name="connsiteX536" fmla="*/ 4200732 w 12305293"/>
              <a:gd name="connsiteY536" fmla="*/ 315956 h 3722511"/>
              <a:gd name="connsiteX537" fmla="*/ 4225032 w 12305293"/>
              <a:gd name="connsiteY537" fmla="*/ 315956 h 3722511"/>
              <a:gd name="connsiteX538" fmla="*/ 4225032 w 12305293"/>
              <a:gd name="connsiteY538" fmla="*/ 333419 h 3722511"/>
              <a:gd name="connsiteX539" fmla="*/ 4200732 w 12305293"/>
              <a:gd name="connsiteY539" fmla="*/ 333419 h 3722511"/>
              <a:gd name="connsiteX540" fmla="*/ 4200732 w 12305293"/>
              <a:gd name="connsiteY540" fmla="*/ 408592 h 3722511"/>
              <a:gd name="connsiteX541" fmla="*/ 4200732 w 12305293"/>
              <a:gd name="connsiteY541" fmla="*/ 488994 h 3722511"/>
              <a:gd name="connsiteX542" fmla="*/ 4225032 w 12305293"/>
              <a:gd name="connsiteY542" fmla="*/ 488994 h 3722511"/>
              <a:gd name="connsiteX543" fmla="*/ 4225032 w 12305293"/>
              <a:gd name="connsiteY543" fmla="*/ 511219 h 3722511"/>
              <a:gd name="connsiteX544" fmla="*/ 4200732 w 12305293"/>
              <a:gd name="connsiteY544" fmla="*/ 511219 h 3722511"/>
              <a:gd name="connsiteX545" fmla="*/ 4200732 w 12305293"/>
              <a:gd name="connsiteY545" fmla="*/ 566447 h 3722511"/>
              <a:gd name="connsiteX546" fmla="*/ 4200732 w 12305293"/>
              <a:gd name="connsiteY546" fmla="*/ 663620 h 3722511"/>
              <a:gd name="connsiteX547" fmla="*/ 4225032 w 12305293"/>
              <a:gd name="connsiteY547" fmla="*/ 663620 h 3722511"/>
              <a:gd name="connsiteX548" fmla="*/ 4225032 w 12305293"/>
              <a:gd name="connsiteY548" fmla="*/ 684258 h 3722511"/>
              <a:gd name="connsiteX549" fmla="*/ 4200732 w 12305293"/>
              <a:gd name="connsiteY549" fmla="*/ 684258 h 3722511"/>
              <a:gd name="connsiteX550" fmla="*/ 4200732 w 12305293"/>
              <a:gd name="connsiteY550" fmla="*/ 707539 h 3722511"/>
              <a:gd name="connsiteX551" fmla="*/ 4200732 w 12305293"/>
              <a:gd name="connsiteY551" fmla="*/ 832808 h 3722511"/>
              <a:gd name="connsiteX552" fmla="*/ 4200732 w 12305293"/>
              <a:gd name="connsiteY552" fmla="*/ 836658 h 3722511"/>
              <a:gd name="connsiteX553" fmla="*/ 4225032 w 12305293"/>
              <a:gd name="connsiteY553" fmla="*/ 836658 h 3722511"/>
              <a:gd name="connsiteX554" fmla="*/ 4225032 w 12305293"/>
              <a:gd name="connsiteY554" fmla="*/ 857296 h 3722511"/>
              <a:gd name="connsiteX555" fmla="*/ 4200732 w 12305293"/>
              <a:gd name="connsiteY555" fmla="*/ 857296 h 3722511"/>
              <a:gd name="connsiteX556" fmla="*/ 4200732 w 12305293"/>
              <a:gd name="connsiteY556" fmla="*/ 976847 h 3722511"/>
              <a:gd name="connsiteX557" fmla="*/ 4200732 w 12305293"/>
              <a:gd name="connsiteY557" fmla="*/ 992233 h 3722511"/>
              <a:gd name="connsiteX558" fmla="*/ 4284975 w 12305293"/>
              <a:gd name="connsiteY558" fmla="*/ 992233 h 3722511"/>
              <a:gd name="connsiteX559" fmla="*/ 4284975 w 12305293"/>
              <a:gd name="connsiteY559" fmla="*/ 1041446 h 3722511"/>
              <a:gd name="connsiteX560" fmla="*/ 4239126 w 12305293"/>
              <a:gd name="connsiteY560" fmla="*/ 1041446 h 3722511"/>
              <a:gd name="connsiteX561" fmla="*/ 4369219 w 12305293"/>
              <a:gd name="connsiteY561" fmla="*/ 1230359 h 3722511"/>
              <a:gd name="connsiteX562" fmla="*/ 4424303 w 12305293"/>
              <a:gd name="connsiteY562" fmla="*/ 1230359 h 3722511"/>
              <a:gd name="connsiteX563" fmla="*/ 4424303 w 12305293"/>
              <a:gd name="connsiteY563" fmla="*/ 1257346 h 3722511"/>
              <a:gd name="connsiteX564" fmla="*/ 4424303 w 12305293"/>
              <a:gd name="connsiteY564" fmla="*/ 1257347 h 3722511"/>
              <a:gd name="connsiteX565" fmla="*/ 4424303 w 12305293"/>
              <a:gd name="connsiteY565" fmla="*/ 1349421 h 3722511"/>
              <a:gd name="connsiteX566" fmla="*/ 4492347 w 12305293"/>
              <a:gd name="connsiteY566" fmla="*/ 1349421 h 3722511"/>
              <a:gd name="connsiteX567" fmla="*/ 4492347 w 12305293"/>
              <a:gd name="connsiteY567" fmla="*/ 1376409 h 3722511"/>
              <a:gd name="connsiteX568" fmla="*/ 4492347 w 12305293"/>
              <a:gd name="connsiteY568" fmla="*/ 1431972 h 3722511"/>
              <a:gd name="connsiteX569" fmla="*/ 4492347 w 12305293"/>
              <a:gd name="connsiteY569" fmla="*/ 1446260 h 3722511"/>
              <a:gd name="connsiteX570" fmla="*/ 4492347 w 12305293"/>
              <a:gd name="connsiteY570" fmla="*/ 1516109 h 3722511"/>
              <a:gd name="connsiteX571" fmla="*/ 4492347 w 12305293"/>
              <a:gd name="connsiteY571" fmla="*/ 1531984 h 3722511"/>
              <a:gd name="connsiteX572" fmla="*/ 4492347 w 12305293"/>
              <a:gd name="connsiteY572" fmla="*/ 1601834 h 3722511"/>
              <a:gd name="connsiteX573" fmla="*/ 4492347 w 12305293"/>
              <a:gd name="connsiteY573" fmla="*/ 1617709 h 3722511"/>
              <a:gd name="connsiteX574" fmla="*/ 4492347 w 12305293"/>
              <a:gd name="connsiteY574" fmla="*/ 1687560 h 3722511"/>
              <a:gd name="connsiteX575" fmla="*/ 4492347 w 12305293"/>
              <a:gd name="connsiteY575" fmla="*/ 1703435 h 3722511"/>
              <a:gd name="connsiteX576" fmla="*/ 4492347 w 12305293"/>
              <a:gd name="connsiteY576" fmla="*/ 1773285 h 3722511"/>
              <a:gd name="connsiteX577" fmla="*/ 4492347 w 12305293"/>
              <a:gd name="connsiteY577" fmla="*/ 1787573 h 3722511"/>
              <a:gd name="connsiteX578" fmla="*/ 4492347 w 12305293"/>
              <a:gd name="connsiteY578" fmla="*/ 1857423 h 3722511"/>
              <a:gd name="connsiteX579" fmla="*/ 4492347 w 12305293"/>
              <a:gd name="connsiteY579" fmla="*/ 1873298 h 3722511"/>
              <a:gd name="connsiteX580" fmla="*/ 4492347 w 12305293"/>
              <a:gd name="connsiteY580" fmla="*/ 1943148 h 3722511"/>
              <a:gd name="connsiteX581" fmla="*/ 4492347 w 12305293"/>
              <a:gd name="connsiteY581" fmla="*/ 1959023 h 3722511"/>
              <a:gd name="connsiteX582" fmla="*/ 4492347 w 12305293"/>
              <a:gd name="connsiteY582" fmla="*/ 2028873 h 3722511"/>
              <a:gd name="connsiteX583" fmla="*/ 4492347 w 12305293"/>
              <a:gd name="connsiteY583" fmla="*/ 2044748 h 3722511"/>
              <a:gd name="connsiteX584" fmla="*/ 4492347 w 12305293"/>
              <a:gd name="connsiteY584" fmla="*/ 2114598 h 3722511"/>
              <a:gd name="connsiteX585" fmla="*/ 4492347 w 12305293"/>
              <a:gd name="connsiteY585" fmla="*/ 2128886 h 3722511"/>
              <a:gd name="connsiteX586" fmla="*/ 4492347 w 12305293"/>
              <a:gd name="connsiteY586" fmla="*/ 2200323 h 3722511"/>
              <a:gd name="connsiteX587" fmla="*/ 4492347 w 12305293"/>
              <a:gd name="connsiteY587" fmla="*/ 2214611 h 3722511"/>
              <a:gd name="connsiteX588" fmla="*/ 4492347 w 12305293"/>
              <a:gd name="connsiteY588" fmla="*/ 2284461 h 3722511"/>
              <a:gd name="connsiteX589" fmla="*/ 4492347 w 12305293"/>
              <a:gd name="connsiteY589" fmla="*/ 2300336 h 3722511"/>
              <a:gd name="connsiteX590" fmla="*/ 4492347 w 12305293"/>
              <a:gd name="connsiteY590" fmla="*/ 2370186 h 3722511"/>
              <a:gd name="connsiteX591" fmla="*/ 4492347 w 12305293"/>
              <a:gd name="connsiteY591" fmla="*/ 2386061 h 3722511"/>
              <a:gd name="connsiteX592" fmla="*/ 4492347 w 12305293"/>
              <a:gd name="connsiteY592" fmla="*/ 2455912 h 3722511"/>
              <a:gd name="connsiteX593" fmla="*/ 4492347 w 12305293"/>
              <a:gd name="connsiteY593" fmla="*/ 2471787 h 3722511"/>
              <a:gd name="connsiteX594" fmla="*/ 4492347 w 12305293"/>
              <a:gd name="connsiteY594" fmla="*/ 2541637 h 3722511"/>
              <a:gd name="connsiteX595" fmla="*/ 4492347 w 12305293"/>
              <a:gd name="connsiteY595" fmla="*/ 2555925 h 3722511"/>
              <a:gd name="connsiteX596" fmla="*/ 4492347 w 12305293"/>
              <a:gd name="connsiteY596" fmla="*/ 2625775 h 3722511"/>
              <a:gd name="connsiteX597" fmla="*/ 4492347 w 12305293"/>
              <a:gd name="connsiteY597" fmla="*/ 2641650 h 3722511"/>
              <a:gd name="connsiteX598" fmla="*/ 4492347 w 12305293"/>
              <a:gd name="connsiteY598" fmla="*/ 2711500 h 3722511"/>
              <a:gd name="connsiteX599" fmla="*/ 4492347 w 12305293"/>
              <a:gd name="connsiteY599" fmla="*/ 2727375 h 3722511"/>
              <a:gd name="connsiteX600" fmla="*/ 4492347 w 12305293"/>
              <a:gd name="connsiteY600" fmla="*/ 2797225 h 3722511"/>
              <a:gd name="connsiteX601" fmla="*/ 4492347 w 12305293"/>
              <a:gd name="connsiteY601" fmla="*/ 2813100 h 3722511"/>
              <a:gd name="connsiteX602" fmla="*/ 4492347 w 12305293"/>
              <a:gd name="connsiteY602" fmla="*/ 2882950 h 3722511"/>
              <a:gd name="connsiteX603" fmla="*/ 4492347 w 12305293"/>
              <a:gd name="connsiteY603" fmla="*/ 2897238 h 3722511"/>
              <a:gd name="connsiteX604" fmla="*/ 4492347 w 12305293"/>
              <a:gd name="connsiteY604" fmla="*/ 2968675 h 3722511"/>
              <a:gd name="connsiteX605" fmla="*/ 4492347 w 12305293"/>
              <a:gd name="connsiteY605" fmla="*/ 2982963 h 3722511"/>
              <a:gd name="connsiteX606" fmla="*/ 4492347 w 12305293"/>
              <a:gd name="connsiteY606" fmla="*/ 3052813 h 3722511"/>
              <a:gd name="connsiteX607" fmla="*/ 4492347 w 12305293"/>
              <a:gd name="connsiteY607" fmla="*/ 3068688 h 3722511"/>
              <a:gd name="connsiteX608" fmla="*/ 4492347 w 12305293"/>
              <a:gd name="connsiteY608" fmla="*/ 3138538 h 3722511"/>
              <a:gd name="connsiteX609" fmla="*/ 4492347 w 12305293"/>
              <a:gd name="connsiteY609" fmla="*/ 3154413 h 3722511"/>
              <a:gd name="connsiteX610" fmla="*/ 4492347 w 12305293"/>
              <a:gd name="connsiteY610" fmla="*/ 3224264 h 3722511"/>
              <a:gd name="connsiteX611" fmla="*/ 4492347 w 12305293"/>
              <a:gd name="connsiteY611" fmla="*/ 3240139 h 3722511"/>
              <a:gd name="connsiteX612" fmla="*/ 4492347 w 12305293"/>
              <a:gd name="connsiteY612" fmla="*/ 3309989 h 3722511"/>
              <a:gd name="connsiteX613" fmla="*/ 4492347 w 12305293"/>
              <a:gd name="connsiteY613" fmla="*/ 3324277 h 3722511"/>
              <a:gd name="connsiteX614" fmla="*/ 4492347 w 12305293"/>
              <a:gd name="connsiteY614" fmla="*/ 3395714 h 3722511"/>
              <a:gd name="connsiteX615" fmla="*/ 4492347 w 12305293"/>
              <a:gd name="connsiteY615" fmla="*/ 3410002 h 3722511"/>
              <a:gd name="connsiteX616" fmla="*/ 4492347 w 12305293"/>
              <a:gd name="connsiteY616" fmla="*/ 3479852 h 3722511"/>
              <a:gd name="connsiteX617" fmla="*/ 4492347 w 12305293"/>
              <a:gd name="connsiteY617" fmla="*/ 3495727 h 3722511"/>
              <a:gd name="connsiteX618" fmla="*/ 4492347 w 12305293"/>
              <a:gd name="connsiteY618" fmla="*/ 3565577 h 3722511"/>
              <a:gd name="connsiteX619" fmla="*/ 4492347 w 12305293"/>
              <a:gd name="connsiteY619" fmla="*/ 3581452 h 3722511"/>
              <a:gd name="connsiteX620" fmla="*/ 4492347 w 12305293"/>
              <a:gd name="connsiteY620" fmla="*/ 3629279 h 3722511"/>
              <a:gd name="connsiteX621" fmla="*/ 4492419 w 12305293"/>
              <a:gd name="connsiteY621" fmla="*/ 3629142 h 3722511"/>
              <a:gd name="connsiteX622" fmla="*/ 4492419 w 12305293"/>
              <a:gd name="connsiteY622" fmla="*/ 3624328 h 3722511"/>
              <a:gd name="connsiteX623" fmla="*/ 4573424 w 12305293"/>
              <a:gd name="connsiteY623" fmla="*/ 3476690 h 3722511"/>
              <a:gd name="connsiteX624" fmla="*/ 4573425 w 12305293"/>
              <a:gd name="connsiteY624" fmla="*/ 3476690 h 3722511"/>
              <a:gd name="connsiteX625" fmla="*/ 4643089 w 12305293"/>
              <a:gd name="connsiteY625" fmla="*/ 3476690 h 3722511"/>
              <a:gd name="connsiteX626" fmla="*/ 4643089 w 12305293"/>
              <a:gd name="connsiteY626" fmla="*/ 2465449 h 3722511"/>
              <a:gd name="connsiteX627" fmla="*/ 4704652 w 12305293"/>
              <a:gd name="connsiteY627" fmla="*/ 2465449 h 3722511"/>
              <a:gd name="connsiteX628" fmla="*/ 4704652 w 12305293"/>
              <a:gd name="connsiteY628" fmla="*/ 2465448 h 3722511"/>
              <a:gd name="connsiteX629" fmla="*/ 4704652 w 12305293"/>
              <a:gd name="connsiteY629" fmla="*/ 2028884 h 3722511"/>
              <a:gd name="connsiteX630" fmla="*/ 4704652 w 12305293"/>
              <a:gd name="connsiteY630" fmla="*/ 1741545 h 3722511"/>
              <a:gd name="connsiteX631" fmla="*/ 4735434 w 12305293"/>
              <a:gd name="connsiteY631" fmla="*/ 1671695 h 3722511"/>
              <a:gd name="connsiteX632" fmla="*/ 4766216 w 12305293"/>
              <a:gd name="connsiteY632" fmla="*/ 1741545 h 3722511"/>
              <a:gd name="connsiteX633" fmla="*/ 4913644 w 12305293"/>
              <a:gd name="connsiteY633" fmla="*/ 1555807 h 3722511"/>
              <a:gd name="connsiteX634" fmla="*/ 4913644 w 12305293"/>
              <a:gd name="connsiteY634" fmla="*/ 1555808 h 3722511"/>
              <a:gd name="connsiteX635" fmla="*/ 4913645 w 12305293"/>
              <a:gd name="connsiteY635" fmla="*/ 1555807 h 3722511"/>
              <a:gd name="connsiteX636" fmla="*/ 5059454 w 12305293"/>
              <a:gd name="connsiteY636" fmla="*/ 1741545 h 3722511"/>
              <a:gd name="connsiteX637" fmla="*/ 5062694 w 12305293"/>
              <a:gd name="connsiteY637" fmla="*/ 1741545 h 3722511"/>
              <a:gd name="connsiteX638" fmla="*/ 5093475 w 12305293"/>
              <a:gd name="connsiteY638" fmla="*/ 1671695 h 3722511"/>
              <a:gd name="connsiteX639" fmla="*/ 5124257 w 12305293"/>
              <a:gd name="connsiteY639" fmla="*/ 1741545 h 3722511"/>
              <a:gd name="connsiteX640" fmla="*/ 5124257 w 12305293"/>
              <a:gd name="connsiteY640" fmla="*/ 2028884 h 3722511"/>
              <a:gd name="connsiteX641" fmla="*/ 5124257 w 12305293"/>
              <a:gd name="connsiteY641" fmla="*/ 2465449 h 3722511"/>
              <a:gd name="connsiteX642" fmla="*/ 5187441 w 12305293"/>
              <a:gd name="connsiteY642" fmla="*/ 2465449 h 3722511"/>
              <a:gd name="connsiteX643" fmla="*/ 5187441 w 12305293"/>
              <a:gd name="connsiteY643" fmla="*/ 3476690 h 3722511"/>
              <a:gd name="connsiteX644" fmla="*/ 5255485 w 12305293"/>
              <a:gd name="connsiteY644" fmla="*/ 3476690 h 3722511"/>
              <a:gd name="connsiteX645" fmla="*/ 5282926 w 12305293"/>
              <a:gd name="connsiteY645" fmla="*/ 3528335 h 3722511"/>
              <a:gd name="connsiteX646" fmla="*/ 5282926 w 12305293"/>
              <a:gd name="connsiteY646" fmla="*/ 2773408 h 3722511"/>
              <a:gd name="connsiteX647" fmla="*/ 5282941 w 12305293"/>
              <a:gd name="connsiteY647" fmla="*/ 2773408 h 3722511"/>
              <a:gd name="connsiteX648" fmla="*/ 5282941 w 12305293"/>
              <a:gd name="connsiteY648" fmla="*/ 2700418 h 3722511"/>
              <a:gd name="connsiteX649" fmla="*/ 5417408 w 12305293"/>
              <a:gd name="connsiteY649" fmla="*/ 2700418 h 3722511"/>
              <a:gd name="connsiteX650" fmla="*/ 5417409 w 12305293"/>
              <a:gd name="connsiteY650" fmla="*/ 2700417 h 3722511"/>
              <a:gd name="connsiteX651" fmla="*/ 5417408 w 12305293"/>
              <a:gd name="connsiteY651" fmla="*/ 2700417 h 3722511"/>
              <a:gd name="connsiteX652" fmla="*/ 5282941 w 12305293"/>
              <a:gd name="connsiteY652" fmla="*/ 2700417 h 3722511"/>
              <a:gd name="connsiteX653" fmla="*/ 5621538 w 12305293"/>
              <a:gd name="connsiteY653" fmla="*/ 2440065 h 3722511"/>
              <a:gd name="connsiteX654" fmla="*/ 5958515 w 12305293"/>
              <a:gd name="connsiteY654" fmla="*/ 2700417 h 3722511"/>
              <a:gd name="connsiteX655" fmla="*/ 5824047 w 12305293"/>
              <a:gd name="connsiteY655" fmla="*/ 2700417 h 3722511"/>
              <a:gd name="connsiteX656" fmla="*/ 5824048 w 12305293"/>
              <a:gd name="connsiteY656" fmla="*/ 2700418 h 3722511"/>
              <a:gd name="connsiteX657" fmla="*/ 5958515 w 12305293"/>
              <a:gd name="connsiteY657" fmla="*/ 2700418 h 3722511"/>
              <a:gd name="connsiteX658" fmla="*/ 5958515 w 12305293"/>
              <a:gd name="connsiteY658" fmla="*/ 2773444 h 3722511"/>
              <a:gd name="connsiteX659" fmla="*/ 5958498 w 12305293"/>
              <a:gd name="connsiteY659" fmla="*/ 2773444 h 3722511"/>
              <a:gd name="connsiteX660" fmla="*/ 5958498 w 12305293"/>
              <a:gd name="connsiteY660" fmla="*/ 3722511 h 3722511"/>
              <a:gd name="connsiteX661" fmla="*/ 1621689 w 12305293"/>
              <a:gd name="connsiteY661" fmla="*/ 3722511 h 3722511"/>
              <a:gd name="connsiteX662" fmla="*/ 1621689 w 12305293"/>
              <a:gd name="connsiteY662" fmla="*/ 2544808 h 3722511"/>
              <a:gd name="connsiteX663" fmla="*/ 1639501 w 12305293"/>
              <a:gd name="connsiteY663" fmla="*/ 2544808 h 3722511"/>
              <a:gd name="connsiteX664" fmla="*/ 1680000 w 12305293"/>
              <a:gd name="connsiteY664" fmla="*/ 2544808 h 3722511"/>
              <a:gd name="connsiteX665" fmla="*/ 1680000 w 12305293"/>
              <a:gd name="connsiteY665" fmla="*/ 2233658 h 3722511"/>
              <a:gd name="connsiteX666" fmla="*/ 1767513 w 12305293"/>
              <a:gd name="connsiteY666" fmla="*/ 2233658 h 3722511"/>
              <a:gd name="connsiteX667" fmla="*/ 1767513 w 12305293"/>
              <a:gd name="connsiteY667" fmla="*/ 1968545 h 3722511"/>
              <a:gd name="connsiteX668" fmla="*/ 1793446 w 12305293"/>
              <a:gd name="connsiteY668" fmla="*/ 1968545 h 3722511"/>
              <a:gd name="connsiteX669" fmla="*/ 1793446 w 12305293"/>
              <a:gd name="connsiteY669" fmla="*/ 1833608 h 3722511"/>
              <a:gd name="connsiteX670" fmla="*/ 1848543 w 12305293"/>
              <a:gd name="connsiteY670" fmla="*/ 1833608 h 3722511"/>
              <a:gd name="connsiteX671" fmla="*/ 1848543 w 12305293"/>
              <a:gd name="connsiteY671" fmla="*/ 1736770 h 3722511"/>
              <a:gd name="connsiteX672" fmla="*/ 1905234 w 12305293"/>
              <a:gd name="connsiteY672" fmla="*/ 1736770 h 3722511"/>
              <a:gd name="connsiteX673" fmla="*/ 1905234 w 12305293"/>
              <a:gd name="connsiteY673" fmla="*/ 1693908 h 3722511"/>
              <a:gd name="connsiteX674" fmla="*/ 1979758 w 12305293"/>
              <a:gd name="connsiteY674" fmla="*/ 1693908 h 3722511"/>
              <a:gd name="connsiteX675" fmla="*/ 1988915 w 12305293"/>
              <a:gd name="connsiteY675" fmla="*/ 1479595 h 3722511"/>
              <a:gd name="connsiteX676" fmla="*/ 1988666 w 12305293"/>
              <a:gd name="connsiteY676" fmla="*/ 1479595 h 3722511"/>
              <a:gd name="connsiteX677" fmla="*/ 1987883 w 12305293"/>
              <a:gd name="connsiteY677" fmla="*/ 1479595 h 3722511"/>
              <a:gd name="connsiteX678" fmla="*/ 1987492 w 12305293"/>
              <a:gd name="connsiteY678" fmla="*/ 1479595 h 3722511"/>
              <a:gd name="connsiteX679" fmla="*/ 1980334 w 12305293"/>
              <a:gd name="connsiteY679" fmla="*/ 1479595 h 3722511"/>
              <a:gd name="connsiteX680" fmla="*/ 1979256 w 12305293"/>
              <a:gd name="connsiteY680" fmla="*/ 1479595 h 3722511"/>
              <a:gd name="connsiteX681" fmla="*/ 1967873 w 12305293"/>
              <a:gd name="connsiteY681" fmla="*/ 1475847 h 3722511"/>
              <a:gd name="connsiteX682" fmla="*/ 1963542 w 12305293"/>
              <a:gd name="connsiteY682" fmla="*/ 1467600 h 3722511"/>
              <a:gd name="connsiteX683" fmla="*/ 1979256 w 12305293"/>
              <a:gd name="connsiteY683" fmla="*/ 1452607 h 3722511"/>
              <a:gd name="connsiteX684" fmla="*/ 1980433 w 12305293"/>
              <a:gd name="connsiteY684" fmla="*/ 1452607 h 3722511"/>
              <a:gd name="connsiteX685" fmla="*/ 1988666 w 12305293"/>
              <a:gd name="connsiteY685" fmla="*/ 1452607 h 3722511"/>
              <a:gd name="connsiteX686" fmla="*/ 1988695 w 12305293"/>
              <a:gd name="connsiteY686" fmla="*/ 1452607 h 3722511"/>
              <a:gd name="connsiteX687" fmla="*/ 1989477 w 12305293"/>
              <a:gd name="connsiteY687" fmla="*/ 1452607 h 3722511"/>
              <a:gd name="connsiteX688" fmla="*/ 2003620 w 12305293"/>
              <a:gd name="connsiteY688" fmla="*/ 1132318 h 3722511"/>
              <a:gd name="connsiteX689" fmla="*/ 2003121 w 12305293"/>
              <a:gd name="connsiteY689" fmla="*/ 1142981 h 3722511"/>
              <a:gd name="connsiteX690" fmla="*/ 2003620 w 12305293"/>
              <a:gd name="connsiteY690" fmla="*/ 1132317 h 3722511"/>
              <a:gd name="connsiteX691" fmla="*/ 2003620 w 12305293"/>
              <a:gd name="connsiteY691" fmla="*/ 1132271 h 3722511"/>
              <a:gd name="connsiteX692" fmla="*/ 2003926 w 12305293"/>
              <a:gd name="connsiteY692" fmla="*/ 1125367 h 3722511"/>
              <a:gd name="connsiteX693" fmla="*/ 2007272 w 12305293"/>
              <a:gd name="connsiteY693" fmla="*/ 1049602 h 3722511"/>
              <a:gd name="connsiteX694" fmla="*/ 2007280 w 12305293"/>
              <a:gd name="connsiteY694" fmla="*/ 1049382 h 3722511"/>
              <a:gd name="connsiteX695" fmla="*/ 2007283 w 12305293"/>
              <a:gd name="connsiteY695" fmla="*/ 1049382 h 3722511"/>
              <a:gd name="connsiteX696" fmla="*/ 2007483 w 12305293"/>
              <a:gd name="connsiteY696" fmla="*/ 1049382 h 3722511"/>
              <a:gd name="connsiteX697" fmla="*/ 2008268 w 12305293"/>
              <a:gd name="connsiteY697" fmla="*/ 1049382 h 3722511"/>
              <a:gd name="connsiteX698" fmla="*/ 2012971 w 12305293"/>
              <a:gd name="connsiteY698" fmla="*/ 1049382 h 3722511"/>
              <a:gd name="connsiteX699" fmla="*/ 2013755 w 12305293"/>
              <a:gd name="connsiteY699" fmla="*/ 1049382 h 3722511"/>
              <a:gd name="connsiteX700" fmla="*/ 2020230 w 12305293"/>
              <a:gd name="connsiteY700" fmla="*/ 1049382 h 3722511"/>
              <a:gd name="connsiteX701" fmla="*/ 2037377 w 12305293"/>
              <a:gd name="connsiteY701" fmla="*/ 1452607 h 3722511"/>
              <a:gd name="connsiteX702" fmla="*/ 2039561 w 12305293"/>
              <a:gd name="connsiteY702" fmla="*/ 1452607 h 3722511"/>
              <a:gd name="connsiteX703" fmla="*/ 2048198 w 12305293"/>
              <a:gd name="connsiteY703" fmla="*/ 1452607 h 3722511"/>
              <a:gd name="connsiteX704" fmla="*/ 2063900 w 12305293"/>
              <a:gd name="connsiteY704" fmla="*/ 1467600 h 3722511"/>
              <a:gd name="connsiteX705" fmla="*/ 2048198 w 12305293"/>
              <a:gd name="connsiteY705" fmla="*/ 1479595 h 3722511"/>
              <a:gd name="connsiteX706" fmla="*/ 2038529 w 12305293"/>
              <a:gd name="connsiteY706" fmla="*/ 1479595 h 3722511"/>
              <a:gd name="connsiteX707" fmla="*/ 2047691 w 12305293"/>
              <a:gd name="connsiteY707" fmla="*/ 1693908 h 3722511"/>
              <a:gd name="connsiteX708" fmla="*/ 2122229 w 12305293"/>
              <a:gd name="connsiteY708" fmla="*/ 1693908 h 3722511"/>
              <a:gd name="connsiteX709" fmla="*/ 2122229 w 12305293"/>
              <a:gd name="connsiteY709" fmla="*/ 1736770 h 3722511"/>
              <a:gd name="connsiteX710" fmla="*/ 2178885 w 12305293"/>
              <a:gd name="connsiteY710" fmla="*/ 1736770 h 3722511"/>
              <a:gd name="connsiteX711" fmla="*/ 2178885 w 12305293"/>
              <a:gd name="connsiteY711" fmla="*/ 1833608 h 3722511"/>
              <a:gd name="connsiteX712" fmla="*/ 2234022 w 12305293"/>
              <a:gd name="connsiteY712" fmla="*/ 1833608 h 3722511"/>
              <a:gd name="connsiteX713" fmla="*/ 2234022 w 12305293"/>
              <a:gd name="connsiteY713" fmla="*/ 1968545 h 3722511"/>
              <a:gd name="connsiteX714" fmla="*/ 2259999 w 12305293"/>
              <a:gd name="connsiteY714" fmla="*/ 1968545 h 3722511"/>
              <a:gd name="connsiteX715" fmla="*/ 2259999 w 12305293"/>
              <a:gd name="connsiteY715" fmla="*/ 2233658 h 3722511"/>
              <a:gd name="connsiteX716" fmla="*/ 2345764 w 12305293"/>
              <a:gd name="connsiteY716" fmla="*/ 2233658 h 3722511"/>
              <a:gd name="connsiteX717" fmla="*/ 2345764 w 12305293"/>
              <a:gd name="connsiteY717" fmla="*/ 2544808 h 3722511"/>
              <a:gd name="connsiteX718" fmla="*/ 2405725 w 12305293"/>
              <a:gd name="connsiteY718" fmla="*/ 2544808 h 3722511"/>
              <a:gd name="connsiteX719" fmla="*/ 2405725 w 12305293"/>
              <a:gd name="connsiteY719" fmla="*/ 3703690 h 3722511"/>
              <a:gd name="connsiteX720" fmla="*/ 2408302 w 12305293"/>
              <a:gd name="connsiteY720" fmla="*/ 3703690 h 3722511"/>
              <a:gd name="connsiteX721" fmla="*/ 2408304 w 12305293"/>
              <a:gd name="connsiteY721" fmla="*/ 3703690 h 3722511"/>
              <a:gd name="connsiteX722" fmla="*/ 2411417 w 12305293"/>
              <a:gd name="connsiteY722" fmla="*/ 3703690 h 3722511"/>
              <a:gd name="connsiteX723" fmla="*/ 2433205 w 12305293"/>
              <a:gd name="connsiteY723" fmla="*/ 3703690 h 3722511"/>
              <a:gd name="connsiteX724" fmla="*/ 2433245 w 12305293"/>
              <a:gd name="connsiteY724" fmla="*/ 3703690 h 3722511"/>
              <a:gd name="connsiteX725" fmla="*/ 2433245 w 12305293"/>
              <a:gd name="connsiteY725" fmla="*/ 3644953 h 3722511"/>
              <a:gd name="connsiteX726" fmla="*/ 2412185 w 12305293"/>
              <a:gd name="connsiteY726" fmla="*/ 3644953 h 3722511"/>
              <a:gd name="connsiteX727" fmla="*/ 2412184 w 12305293"/>
              <a:gd name="connsiteY727" fmla="*/ 3644953 h 3722511"/>
              <a:gd name="connsiteX728" fmla="*/ 2412184 w 12305293"/>
              <a:gd name="connsiteY728" fmla="*/ 3592565 h 3722511"/>
              <a:gd name="connsiteX729" fmla="*/ 2412185 w 12305293"/>
              <a:gd name="connsiteY729" fmla="*/ 3592565 h 3722511"/>
              <a:gd name="connsiteX730" fmla="*/ 2433245 w 12305293"/>
              <a:gd name="connsiteY730" fmla="*/ 3592565 h 3722511"/>
              <a:gd name="connsiteX731" fmla="*/ 2433245 w 12305293"/>
              <a:gd name="connsiteY731" fmla="*/ 3532240 h 3722511"/>
              <a:gd name="connsiteX732" fmla="*/ 2433247 w 12305293"/>
              <a:gd name="connsiteY732" fmla="*/ 3532240 h 3722511"/>
              <a:gd name="connsiteX733" fmla="*/ 2496433 w 12305293"/>
              <a:gd name="connsiteY733" fmla="*/ 3532240 h 3722511"/>
              <a:gd name="connsiteX734" fmla="*/ 2496433 w 12305293"/>
              <a:gd name="connsiteY734" fmla="*/ 3532239 h 3722511"/>
              <a:gd name="connsiteX735" fmla="*/ 2496433 w 12305293"/>
              <a:gd name="connsiteY735" fmla="*/ 2916288 h 3722511"/>
              <a:gd name="connsiteX736" fmla="*/ 2496582 w 12305293"/>
              <a:gd name="connsiteY736" fmla="*/ 2916123 h 3722511"/>
              <a:gd name="connsiteX737" fmla="*/ 2551787 w 12305293"/>
              <a:gd name="connsiteY737" fmla="*/ 2854973 h 3722511"/>
              <a:gd name="connsiteX738" fmla="*/ 2551787 w 12305293"/>
              <a:gd name="connsiteY738" fmla="*/ 2800850 h 3722511"/>
              <a:gd name="connsiteX739" fmla="*/ 2551787 w 12305293"/>
              <a:gd name="connsiteY739" fmla="*/ 2632571 h 3722511"/>
              <a:gd name="connsiteX740" fmla="*/ 2548840 w 12305293"/>
              <a:gd name="connsiteY740" fmla="*/ 2566607 h 3722511"/>
              <a:gd name="connsiteX741" fmla="*/ 2539796 w 12305293"/>
              <a:gd name="connsiteY741" fmla="*/ 2517413 h 3722511"/>
              <a:gd name="connsiteX742" fmla="*/ 2502127 w 12305293"/>
              <a:gd name="connsiteY742" fmla="*/ 2431534 h 3722511"/>
              <a:gd name="connsiteX743" fmla="*/ 2446207 w 12305293"/>
              <a:gd name="connsiteY743" fmla="*/ 2303290 h 3722511"/>
              <a:gd name="connsiteX744" fmla="*/ 2446207 w 12305293"/>
              <a:gd name="connsiteY744" fmla="*/ 2300236 h 3722511"/>
              <a:gd name="connsiteX745" fmla="*/ 2446207 w 12305293"/>
              <a:gd name="connsiteY745" fmla="*/ 2297183 h 3722511"/>
              <a:gd name="connsiteX746" fmla="*/ 2452206 w 12305293"/>
              <a:gd name="connsiteY746" fmla="*/ 2263977 h 3722511"/>
              <a:gd name="connsiteX747" fmla="*/ 2452528 w 12305293"/>
              <a:gd name="connsiteY747" fmla="*/ 2261877 h 3722511"/>
              <a:gd name="connsiteX748" fmla="*/ 2452632 w 12305293"/>
              <a:gd name="connsiteY748" fmla="*/ 2261627 h 3722511"/>
              <a:gd name="connsiteX749" fmla="*/ 2453585 w 12305293"/>
              <a:gd name="connsiteY749" fmla="*/ 2256343 h 3722511"/>
              <a:gd name="connsiteX750" fmla="*/ 2461432 w 12305293"/>
              <a:gd name="connsiteY750" fmla="*/ 2240297 h 3722511"/>
              <a:gd name="connsiteX751" fmla="*/ 2465327 w 12305293"/>
              <a:gd name="connsiteY751" fmla="*/ 2230857 h 3722511"/>
              <a:gd name="connsiteX752" fmla="*/ 2467128 w 12305293"/>
              <a:gd name="connsiteY752" fmla="*/ 2228504 h 3722511"/>
              <a:gd name="connsiteX753" fmla="*/ 2465855 w 12305293"/>
              <a:gd name="connsiteY753" fmla="*/ 2220479 h 3722511"/>
              <a:gd name="connsiteX754" fmla="*/ 2449634 w 12305293"/>
              <a:gd name="connsiteY754" fmla="*/ 1994037 h 3722511"/>
              <a:gd name="connsiteX755" fmla="*/ 2451718 w 12305293"/>
              <a:gd name="connsiteY755" fmla="*/ 1909727 h 3722511"/>
              <a:gd name="connsiteX756" fmla="*/ 2436271 w 12305293"/>
              <a:gd name="connsiteY756" fmla="*/ 1903696 h 3722511"/>
              <a:gd name="connsiteX757" fmla="*/ 2430006 w 12305293"/>
              <a:gd name="connsiteY757" fmla="*/ 1888409 h 3722511"/>
              <a:gd name="connsiteX758" fmla="*/ 2430006 w 12305293"/>
              <a:gd name="connsiteY758" fmla="*/ 1851720 h 3722511"/>
              <a:gd name="connsiteX759" fmla="*/ 2430031 w 12305293"/>
              <a:gd name="connsiteY759" fmla="*/ 1851662 h 3722511"/>
              <a:gd name="connsiteX760" fmla="*/ 2436662 w 12305293"/>
              <a:gd name="connsiteY760" fmla="*/ 1834905 h 3722511"/>
              <a:gd name="connsiteX761" fmla="*/ 2451158 w 12305293"/>
              <a:gd name="connsiteY761" fmla="*/ 1828883 h 3722511"/>
              <a:gd name="connsiteX762" fmla="*/ 2449312 w 12305293"/>
              <a:gd name="connsiteY762" fmla="*/ 1779636 h 3722511"/>
              <a:gd name="connsiteX763" fmla="*/ 2402465 w 12305293"/>
              <a:gd name="connsiteY763" fmla="*/ 1779636 h 3722511"/>
              <a:gd name="connsiteX764" fmla="*/ 2402465 w 12305293"/>
              <a:gd name="connsiteY764" fmla="*/ 1720898 h 3722511"/>
              <a:gd name="connsiteX765" fmla="*/ 2447101 w 12305293"/>
              <a:gd name="connsiteY765" fmla="*/ 1720898 h 3722511"/>
              <a:gd name="connsiteX766" fmla="*/ 2446208 w 12305293"/>
              <a:gd name="connsiteY766" fmla="*/ 1697089 h 3722511"/>
              <a:gd name="connsiteX767" fmla="*/ 2446207 w 12305293"/>
              <a:gd name="connsiteY767" fmla="*/ 1697086 h 3722511"/>
              <a:gd name="connsiteX768" fmla="*/ 2445846 w 12305293"/>
              <a:gd name="connsiteY768" fmla="*/ 1697086 h 3722511"/>
              <a:gd name="connsiteX769" fmla="*/ 2445398 w 12305293"/>
              <a:gd name="connsiteY769" fmla="*/ 1697086 h 3722511"/>
              <a:gd name="connsiteX770" fmla="*/ 2437195 w 12305293"/>
              <a:gd name="connsiteY770" fmla="*/ 1680973 h 3722511"/>
              <a:gd name="connsiteX771" fmla="*/ 2436537 w 12305293"/>
              <a:gd name="connsiteY771" fmla="*/ 1669670 h 3722511"/>
              <a:gd name="connsiteX772" fmla="*/ 2436488 w 12305293"/>
              <a:gd name="connsiteY772" fmla="*/ 1669463 h 3722511"/>
              <a:gd name="connsiteX773" fmla="*/ 2436519 w 12305293"/>
              <a:gd name="connsiteY773" fmla="*/ 1669370 h 3722511"/>
              <a:gd name="connsiteX774" fmla="*/ 2436172 w 12305293"/>
              <a:gd name="connsiteY774" fmla="*/ 1663421 h 3722511"/>
              <a:gd name="connsiteX775" fmla="*/ 2445398 w 12305293"/>
              <a:gd name="connsiteY775" fmla="*/ 1641841 h 3722511"/>
              <a:gd name="connsiteX776" fmla="*/ 2475142 w 12305293"/>
              <a:gd name="connsiteY776" fmla="*/ 1602512 h 3722511"/>
              <a:gd name="connsiteX777" fmla="*/ 2476276 w 12305293"/>
              <a:gd name="connsiteY777" fmla="*/ 1599055 h 3722511"/>
              <a:gd name="connsiteX778" fmla="*/ 2482893 w 12305293"/>
              <a:gd name="connsiteY778" fmla="*/ 1558973 h 3722511"/>
              <a:gd name="connsiteX779" fmla="*/ 2483674 w 12305293"/>
              <a:gd name="connsiteY779" fmla="*/ 1560103 h 3722511"/>
              <a:gd name="connsiteX780" fmla="*/ 2483291 w 12305293"/>
              <a:gd name="connsiteY780" fmla="*/ 1558973 h 3722511"/>
              <a:gd name="connsiteX781" fmla="*/ 2520735 w 12305293"/>
              <a:gd name="connsiteY781" fmla="*/ 1647979 h 3722511"/>
              <a:gd name="connsiteX782" fmla="*/ 2515275 w 12305293"/>
              <a:gd name="connsiteY782" fmla="*/ 1674834 h 3722511"/>
              <a:gd name="connsiteX783" fmla="*/ 2512393 w 12305293"/>
              <a:gd name="connsiteY783" fmla="*/ 1678124 h 3722511"/>
              <a:gd name="connsiteX784" fmla="*/ 2511900 w 12305293"/>
              <a:gd name="connsiteY784" fmla="*/ 1679696 h 3722511"/>
              <a:gd name="connsiteX785" fmla="*/ 2500361 w 12305293"/>
              <a:gd name="connsiteY785" fmla="*/ 1691850 h 3722511"/>
              <a:gd name="connsiteX786" fmla="*/ 2495772 w 12305293"/>
              <a:gd name="connsiteY786" fmla="*/ 1697086 h 3722511"/>
              <a:gd name="connsiteX787" fmla="*/ 2496433 w 12305293"/>
              <a:gd name="connsiteY787" fmla="*/ 1697086 h 3722511"/>
              <a:gd name="connsiteX788" fmla="*/ 2495537 w 12305293"/>
              <a:gd name="connsiteY788" fmla="*/ 1720898 h 3722511"/>
              <a:gd name="connsiteX789" fmla="*/ 2538555 w 12305293"/>
              <a:gd name="connsiteY789" fmla="*/ 1720898 h 3722511"/>
              <a:gd name="connsiteX790" fmla="*/ 2538557 w 12305293"/>
              <a:gd name="connsiteY790" fmla="*/ 1720898 h 3722511"/>
              <a:gd name="connsiteX791" fmla="*/ 2538557 w 12305293"/>
              <a:gd name="connsiteY791" fmla="*/ 1779636 h 3722511"/>
              <a:gd name="connsiteX792" fmla="*/ 2538555 w 12305293"/>
              <a:gd name="connsiteY792" fmla="*/ 1779636 h 3722511"/>
              <a:gd name="connsiteX793" fmla="*/ 2493330 w 12305293"/>
              <a:gd name="connsiteY793" fmla="*/ 1779636 h 3722511"/>
              <a:gd name="connsiteX794" fmla="*/ 2491064 w 12305293"/>
              <a:gd name="connsiteY794" fmla="*/ 1839961 h 3722511"/>
              <a:gd name="connsiteX795" fmla="*/ 2492381 w 12305293"/>
              <a:gd name="connsiteY795" fmla="*/ 1839961 h 3722511"/>
              <a:gd name="connsiteX796" fmla="*/ 2501294 w 12305293"/>
              <a:gd name="connsiteY796" fmla="*/ 1848957 h 3722511"/>
              <a:gd name="connsiteX797" fmla="*/ 2501294 w 12305293"/>
              <a:gd name="connsiteY797" fmla="*/ 1852661 h 3722511"/>
              <a:gd name="connsiteX798" fmla="*/ 2501833 w 12305293"/>
              <a:gd name="connsiteY798" fmla="*/ 1852661 h 3722511"/>
              <a:gd name="connsiteX799" fmla="*/ 2501833 w 12305293"/>
              <a:gd name="connsiteY799" fmla="*/ 1857548 h 3722511"/>
              <a:gd name="connsiteX800" fmla="*/ 2501959 w 12305293"/>
              <a:gd name="connsiteY800" fmla="*/ 1857424 h 3722511"/>
              <a:gd name="connsiteX801" fmla="*/ 2501959 w 12305293"/>
              <a:gd name="connsiteY801" fmla="*/ 1900128 h 3722511"/>
              <a:gd name="connsiteX802" fmla="*/ 2501833 w 12305293"/>
              <a:gd name="connsiteY802" fmla="*/ 1900321 h 3722511"/>
              <a:gd name="connsiteX803" fmla="*/ 2501833 w 12305293"/>
              <a:gd name="connsiteY803" fmla="*/ 1901315 h 3722511"/>
              <a:gd name="connsiteX804" fmla="*/ 2495623 w 12305293"/>
              <a:gd name="connsiteY804" fmla="*/ 1910817 h 3722511"/>
              <a:gd name="connsiteX805" fmla="*/ 2489608 w 12305293"/>
              <a:gd name="connsiteY805" fmla="*/ 1922226 h 3722511"/>
              <a:gd name="connsiteX806" fmla="*/ 2490054 w 12305293"/>
              <a:gd name="connsiteY806" fmla="*/ 1930703 h 3722511"/>
              <a:gd name="connsiteX807" fmla="*/ 2494440 w 12305293"/>
              <a:gd name="connsiteY807" fmla="*/ 1986107 h 3722511"/>
              <a:gd name="connsiteX808" fmla="*/ 2500141 w 12305293"/>
              <a:gd name="connsiteY808" fmla="*/ 2023322 h 3722511"/>
              <a:gd name="connsiteX809" fmla="*/ 2508793 w 12305293"/>
              <a:gd name="connsiteY809" fmla="*/ 2060558 h 3722511"/>
              <a:gd name="connsiteX810" fmla="*/ 2518318 w 12305293"/>
              <a:gd name="connsiteY810" fmla="*/ 2098634 h 3722511"/>
              <a:gd name="connsiteX811" fmla="*/ 2545321 w 12305293"/>
              <a:gd name="connsiteY811" fmla="*/ 2177702 h 3722511"/>
              <a:gd name="connsiteX812" fmla="*/ 2545659 w 12305293"/>
              <a:gd name="connsiteY812" fmla="*/ 2178866 h 3722511"/>
              <a:gd name="connsiteX813" fmla="*/ 2545838 w 12305293"/>
              <a:gd name="connsiteY813" fmla="*/ 2178843 h 3722511"/>
              <a:gd name="connsiteX814" fmla="*/ 2545621 w 12305293"/>
              <a:gd name="connsiteY814" fmla="*/ 2178099 h 3722511"/>
              <a:gd name="connsiteX815" fmla="*/ 2551787 w 12305293"/>
              <a:gd name="connsiteY815" fmla="*/ 2178099 h 3722511"/>
              <a:gd name="connsiteX816" fmla="*/ 2551835 w 12305293"/>
              <a:gd name="connsiteY816" fmla="*/ 2178099 h 3722511"/>
              <a:gd name="connsiteX817" fmla="*/ 2554940 w 12305293"/>
              <a:gd name="connsiteY817" fmla="*/ 2178099 h 3722511"/>
              <a:gd name="connsiteX818" fmla="*/ 2559630 w 12305293"/>
              <a:gd name="connsiteY818" fmla="*/ 2191926 h 3722511"/>
              <a:gd name="connsiteX819" fmla="*/ 2562207 w 12305293"/>
              <a:gd name="connsiteY819" fmla="*/ 2196470 h 3722511"/>
              <a:gd name="connsiteX820" fmla="*/ 2565540 w 12305293"/>
              <a:gd name="connsiteY820" fmla="*/ 2196182 h 3722511"/>
              <a:gd name="connsiteX821" fmla="*/ 2575757 w 12305293"/>
              <a:gd name="connsiteY821" fmla="*/ 2195298 h 3722511"/>
              <a:gd name="connsiteX822" fmla="*/ 2588432 w 12305293"/>
              <a:gd name="connsiteY822" fmla="*/ 2194201 h 3722511"/>
              <a:gd name="connsiteX823" fmla="*/ 2645482 w 12305293"/>
              <a:gd name="connsiteY823" fmla="*/ 2187624 h 3722511"/>
              <a:gd name="connsiteX824" fmla="*/ 2645482 w 12305293"/>
              <a:gd name="connsiteY824" fmla="*/ 2187237 h 3722511"/>
              <a:gd name="connsiteX825" fmla="*/ 2646492 w 12305293"/>
              <a:gd name="connsiteY825" fmla="*/ 2187237 h 3722511"/>
              <a:gd name="connsiteX826" fmla="*/ 2650822 w 12305293"/>
              <a:gd name="connsiteY826" fmla="*/ 2171884 h 3722511"/>
              <a:gd name="connsiteX827" fmla="*/ 2651353 w 12305293"/>
              <a:gd name="connsiteY827" fmla="*/ 2168254 h 3722511"/>
              <a:gd name="connsiteX828" fmla="*/ 2554786 w 12305293"/>
              <a:gd name="connsiteY828" fmla="*/ 2117788 h 3722511"/>
              <a:gd name="connsiteX829" fmla="*/ 2554757 w 12305293"/>
              <a:gd name="connsiteY829" fmla="*/ 2117774 h 3722511"/>
              <a:gd name="connsiteX830" fmla="*/ 2554761 w 12305293"/>
              <a:gd name="connsiteY830" fmla="*/ 2117775 h 3722511"/>
              <a:gd name="connsiteX831" fmla="*/ 2554759 w 12305293"/>
              <a:gd name="connsiteY831" fmla="*/ 2117774 h 3722511"/>
              <a:gd name="connsiteX832" fmla="*/ 2664611 w 12305293"/>
              <a:gd name="connsiteY832" fmla="*/ 2147603 h 3722511"/>
              <a:gd name="connsiteX833" fmla="*/ 2671887 w 12305293"/>
              <a:gd name="connsiteY833" fmla="*/ 2142865 h 3722511"/>
              <a:gd name="connsiteX834" fmla="*/ 2675375 w 12305293"/>
              <a:gd name="connsiteY834" fmla="*/ 2139162 h 3722511"/>
              <a:gd name="connsiteX835" fmla="*/ 2682527 w 12305293"/>
              <a:gd name="connsiteY835" fmla="*/ 2135713 h 3722511"/>
              <a:gd name="connsiteX836" fmla="*/ 2605626 w 12305293"/>
              <a:gd name="connsiteY836" fmla="*/ 2056524 h 3722511"/>
              <a:gd name="connsiteX837" fmla="*/ 2604981 w 12305293"/>
              <a:gd name="connsiteY837" fmla="*/ 2055862 h 3722511"/>
              <a:gd name="connsiteX838" fmla="*/ 2604986 w 12305293"/>
              <a:gd name="connsiteY838" fmla="*/ 2055865 h 3722511"/>
              <a:gd name="connsiteX839" fmla="*/ 2604983 w 12305293"/>
              <a:gd name="connsiteY839" fmla="*/ 2055862 h 3722511"/>
              <a:gd name="connsiteX840" fmla="*/ 2605280 w 12305293"/>
              <a:gd name="connsiteY840" fmla="*/ 2056059 h 3722511"/>
              <a:gd name="connsiteX841" fmla="*/ 2606576 w 12305293"/>
              <a:gd name="connsiteY841" fmla="*/ 2056911 h 3722511"/>
              <a:gd name="connsiteX842" fmla="*/ 2707043 w 12305293"/>
              <a:gd name="connsiteY842" fmla="*/ 2123025 h 3722511"/>
              <a:gd name="connsiteX843" fmla="*/ 2706653 w 12305293"/>
              <a:gd name="connsiteY843" fmla="*/ 2123217 h 3722511"/>
              <a:gd name="connsiteX844" fmla="*/ 2707402 w 12305293"/>
              <a:gd name="connsiteY844" fmla="*/ 2123713 h 3722511"/>
              <a:gd name="connsiteX845" fmla="*/ 2707816 w 12305293"/>
              <a:gd name="connsiteY845" fmla="*/ 2123512 h 3722511"/>
              <a:gd name="connsiteX846" fmla="*/ 2710536 w 12305293"/>
              <a:gd name="connsiteY846" fmla="*/ 2123120 h 3722511"/>
              <a:gd name="connsiteX847" fmla="*/ 2735173 w 12305293"/>
              <a:gd name="connsiteY847" fmla="*/ 2117774 h 3722511"/>
              <a:gd name="connsiteX848" fmla="*/ 2734586 w 12305293"/>
              <a:gd name="connsiteY848" fmla="*/ 2117774 h 3722511"/>
              <a:gd name="connsiteX849" fmla="*/ 2747547 w 12305293"/>
              <a:gd name="connsiteY849" fmla="*/ 1992361 h 3722511"/>
              <a:gd name="connsiteX850" fmla="*/ 2763057 w 12305293"/>
              <a:gd name="connsiteY850" fmla="*/ 2120014 h 3722511"/>
              <a:gd name="connsiteX851" fmla="*/ 2787277 w 12305293"/>
              <a:gd name="connsiteY851" fmla="*/ 2123512 h 3722511"/>
              <a:gd name="connsiteX852" fmla="*/ 2789568 w 12305293"/>
              <a:gd name="connsiteY852" fmla="*/ 2124617 h 3722511"/>
              <a:gd name="connsiteX853" fmla="*/ 2893362 w 12305293"/>
              <a:gd name="connsiteY853" fmla="*/ 2055862 h 3722511"/>
              <a:gd name="connsiteX854" fmla="*/ 2814777 w 12305293"/>
              <a:gd name="connsiteY854" fmla="*/ 2136777 h 3722511"/>
              <a:gd name="connsiteX855" fmla="*/ 2819722 w 12305293"/>
              <a:gd name="connsiteY855" fmla="*/ 2139162 h 3722511"/>
              <a:gd name="connsiteX856" fmla="*/ 2828908 w 12305293"/>
              <a:gd name="connsiteY856" fmla="*/ 2148911 h 3722511"/>
              <a:gd name="connsiteX857" fmla="*/ 2943581 w 12305293"/>
              <a:gd name="connsiteY857" fmla="*/ 2117774 h 3722511"/>
              <a:gd name="connsiteX858" fmla="*/ 2843735 w 12305293"/>
              <a:gd name="connsiteY858" fmla="*/ 2169955 h 3722511"/>
              <a:gd name="connsiteX859" fmla="*/ 2848583 w 12305293"/>
              <a:gd name="connsiteY859" fmla="*/ 2187131 h 3722511"/>
              <a:gd name="connsiteX860" fmla="*/ 2963021 w 12305293"/>
              <a:gd name="connsiteY860" fmla="*/ 2200324 h 3722511"/>
              <a:gd name="connsiteX861" fmla="*/ 2847368 w 12305293"/>
              <a:gd name="connsiteY861" fmla="*/ 2209657 h 3722511"/>
              <a:gd name="connsiteX862" fmla="*/ 2862495 w 12305293"/>
              <a:gd name="connsiteY862" fmla="*/ 2392463 h 3722511"/>
              <a:gd name="connsiteX863" fmla="*/ 2872400 w 12305293"/>
              <a:gd name="connsiteY863" fmla="*/ 2393569 h 3722511"/>
              <a:gd name="connsiteX864" fmla="*/ 2899571 w 12305293"/>
              <a:gd name="connsiteY864" fmla="*/ 2400759 h 3722511"/>
              <a:gd name="connsiteX865" fmla="*/ 2936831 w 12305293"/>
              <a:gd name="connsiteY865" fmla="*/ 2544116 h 3722511"/>
              <a:gd name="connsiteX866" fmla="*/ 3005140 w 12305293"/>
              <a:gd name="connsiteY866" fmla="*/ 2589868 h 3722511"/>
              <a:gd name="connsiteX867" fmla="*/ 2946144 w 12305293"/>
              <a:gd name="connsiteY867" fmla="*/ 2647821 h 3722511"/>
              <a:gd name="connsiteX868" fmla="*/ 2946144 w 12305293"/>
              <a:gd name="connsiteY868" fmla="*/ 3137771 h 3722511"/>
              <a:gd name="connsiteX869" fmla="*/ 2946144 w 12305293"/>
              <a:gd name="connsiteY869" fmla="*/ 3144925 h 3722511"/>
              <a:gd name="connsiteX870" fmla="*/ 2997042 w 12305293"/>
              <a:gd name="connsiteY870" fmla="*/ 3184576 h 3722511"/>
              <a:gd name="connsiteX871" fmla="*/ 2997042 w 12305293"/>
              <a:gd name="connsiteY871" fmla="*/ 3532239 h 3722511"/>
              <a:gd name="connsiteX872" fmla="*/ 2946144 w 12305293"/>
              <a:gd name="connsiteY872" fmla="*/ 3532239 h 3722511"/>
              <a:gd name="connsiteX873" fmla="*/ 2946144 w 12305293"/>
              <a:gd name="connsiteY873" fmla="*/ 3532240 h 3722511"/>
              <a:gd name="connsiteX874" fmla="*/ 3055361 w 12305293"/>
              <a:gd name="connsiteY874" fmla="*/ 3532240 h 3722511"/>
              <a:gd name="connsiteX875" fmla="*/ 3055361 w 12305293"/>
              <a:gd name="connsiteY875" fmla="*/ 3592565 h 3722511"/>
              <a:gd name="connsiteX876" fmla="*/ 3065098 w 12305293"/>
              <a:gd name="connsiteY876" fmla="*/ 3592565 h 3722511"/>
              <a:gd name="connsiteX877" fmla="*/ 3065098 w 12305293"/>
              <a:gd name="connsiteY877" fmla="*/ 3587748 h 3722511"/>
              <a:gd name="connsiteX878" fmla="*/ 3065098 w 12305293"/>
              <a:gd name="connsiteY878" fmla="*/ 3231684 h 3722511"/>
              <a:gd name="connsiteX879" fmla="*/ 3065098 w 12305293"/>
              <a:gd name="connsiteY879" fmla="*/ 3154414 h 3722511"/>
              <a:gd name="connsiteX880" fmla="*/ 3065066 w 12305293"/>
              <a:gd name="connsiteY880" fmla="*/ 3154414 h 3722511"/>
              <a:gd name="connsiteX881" fmla="*/ 3065066 w 12305293"/>
              <a:gd name="connsiteY881" fmla="*/ 3108531 h 3722511"/>
              <a:gd name="connsiteX882" fmla="*/ 3065098 w 12305293"/>
              <a:gd name="connsiteY882" fmla="*/ 3108531 h 3722511"/>
              <a:gd name="connsiteX883" fmla="*/ 3065098 w 12305293"/>
              <a:gd name="connsiteY883" fmla="*/ 3108528 h 3722511"/>
              <a:gd name="connsiteX884" fmla="*/ 3065098 w 12305293"/>
              <a:gd name="connsiteY884" fmla="*/ 3105391 h 3722511"/>
              <a:gd name="connsiteX885" fmla="*/ 3065098 w 12305293"/>
              <a:gd name="connsiteY885" fmla="*/ 3097246 h 3722511"/>
              <a:gd name="connsiteX886" fmla="*/ 3065098 w 12305293"/>
              <a:gd name="connsiteY886" fmla="*/ 3081388 h 3722511"/>
              <a:gd name="connsiteX887" fmla="*/ 3065066 w 12305293"/>
              <a:gd name="connsiteY887" fmla="*/ 3081388 h 3722511"/>
              <a:gd name="connsiteX888" fmla="*/ 3065066 w 12305293"/>
              <a:gd name="connsiteY888" fmla="*/ 3035574 h 3722511"/>
              <a:gd name="connsiteX889" fmla="*/ 3065098 w 12305293"/>
              <a:gd name="connsiteY889" fmla="*/ 3035574 h 3722511"/>
              <a:gd name="connsiteX890" fmla="*/ 3065098 w 12305293"/>
              <a:gd name="connsiteY890" fmla="*/ 3035572 h 3722511"/>
              <a:gd name="connsiteX891" fmla="*/ 3177531 w 12305293"/>
              <a:gd name="connsiteY891" fmla="*/ 3035572 h 3722511"/>
              <a:gd name="connsiteX892" fmla="*/ 3232896 w 12305293"/>
              <a:gd name="connsiteY892" fmla="*/ 3035572 h 3722511"/>
              <a:gd name="connsiteX893" fmla="*/ 3236004 w 12305293"/>
              <a:gd name="connsiteY893" fmla="*/ 3020303 h 3722511"/>
              <a:gd name="connsiteX894" fmla="*/ 3252598 w 12305293"/>
              <a:gd name="connsiteY894" fmla="*/ 2975501 h 3722511"/>
              <a:gd name="connsiteX895" fmla="*/ 3263525 w 12305293"/>
              <a:gd name="connsiteY895" fmla="*/ 2942132 h 3722511"/>
              <a:gd name="connsiteX896" fmla="*/ 3266370 w 12305293"/>
              <a:gd name="connsiteY896" fmla="*/ 2938321 h 3722511"/>
              <a:gd name="connsiteX897" fmla="*/ 3268299 w 12305293"/>
              <a:gd name="connsiteY897" fmla="*/ 2933115 h 3722511"/>
              <a:gd name="connsiteX898" fmla="*/ 3296802 w 12305293"/>
              <a:gd name="connsiteY898" fmla="*/ 2897562 h 3722511"/>
              <a:gd name="connsiteX899" fmla="*/ 3319180 w 12305293"/>
              <a:gd name="connsiteY899" fmla="*/ 2867590 h 3722511"/>
              <a:gd name="connsiteX900" fmla="*/ 3323712 w 12305293"/>
              <a:gd name="connsiteY900" fmla="*/ 2863997 h 3722511"/>
              <a:gd name="connsiteX901" fmla="*/ 3324197 w 12305293"/>
              <a:gd name="connsiteY901" fmla="*/ 2863393 h 3722511"/>
              <a:gd name="connsiteX902" fmla="*/ 3325509 w 12305293"/>
              <a:gd name="connsiteY902" fmla="*/ 2862572 h 3722511"/>
              <a:gd name="connsiteX903" fmla="*/ 3354767 w 12305293"/>
              <a:gd name="connsiteY903" fmla="*/ 2839375 h 3722511"/>
              <a:gd name="connsiteX904" fmla="*/ 3394651 w 12305293"/>
              <a:gd name="connsiteY904" fmla="*/ 2818246 h 3722511"/>
              <a:gd name="connsiteX905" fmla="*/ 3398079 w 12305293"/>
              <a:gd name="connsiteY905" fmla="*/ 2817202 h 3722511"/>
              <a:gd name="connsiteX906" fmla="*/ 3398161 w 12305293"/>
              <a:gd name="connsiteY906" fmla="*/ 2817150 h 3722511"/>
              <a:gd name="connsiteX907" fmla="*/ 3401255 w 12305293"/>
              <a:gd name="connsiteY907" fmla="*/ 2816234 h 3722511"/>
              <a:gd name="connsiteX908" fmla="*/ 3438177 w 12305293"/>
              <a:gd name="connsiteY908" fmla="*/ 2804991 h 3722511"/>
              <a:gd name="connsiteX909" fmla="*/ 3439784 w 12305293"/>
              <a:gd name="connsiteY909" fmla="*/ 2804832 h 3722511"/>
              <a:gd name="connsiteX910" fmla="*/ 3440188 w 12305293"/>
              <a:gd name="connsiteY910" fmla="*/ 2804713 h 3722511"/>
              <a:gd name="connsiteX911" fmla="*/ 3484655 w 12305293"/>
              <a:gd name="connsiteY911" fmla="*/ 2800400 h 3722511"/>
              <a:gd name="connsiteX912" fmla="*/ 3484655 w 12305293"/>
              <a:gd name="connsiteY912" fmla="*/ 2800401 h 3722511"/>
              <a:gd name="connsiteX913" fmla="*/ 3484691 w 12305293"/>
              <a:gd name="connsiteY913" fmla="*/ 2800398 h 3722511"/>
              <a:gd name="connsiteX914" fmla="*/ 3733345 w 12305293"/>
              <a:gd name="connsiteY914" fmla="*/ 3035572 h 3722511"/>
              <a:gd name="connsiteX915" fmla="*/ 3847868 w 12305293"/>
              <a:gd name="connsiteY915" fmla="*/ 3035572 h 3722511"/>
              <a:gd name="connsiteX916" fmla="*/ 3883174 w 12305293"/>
              <a:gd name="connsiteY916" fmla="*/ 3035572 h 3722511"/>
              <a:gd name="connsiteX917" fmla="*/ 3883174 w 12305293"/>
              <a:gd name="connsiteY917" fmla="*/ 2983115 h 3722511"/>
              <a:gd name="connsiteX918" fmla="*/ 3883174 w 12305293"/>
              <a:gd name="connsiteY918" fmla="*/ 2968827 h 3722511"/>
              <a:gd name="connsiteX919" fmla="*/ 3883174 w 12305293"/>
              <a:gd name="connsiteY919" fmla="*/ 2897387 h 3722511"/>
              <a:gd name="connsiteX920" fmla="*/ 3883174 w 12305293"/>
              <a:gd name="connsiteY920" fmla="*/ 2883099 h 3722511"/>
              <a:gd name="connsiteX921" fmla="*/ 3883174 w 12305293"/>
              <a:gd name="connsiteY921" fmla="*/ 2813247 h 3722511"/>
              <a:gd name="connsiteX922" fmla="*/ 3883174 w 12305293"/>
              <a:gd name="connsiteY922" fmla="*/ 2797371 h 3722511"/>
              <a:gd name="connsiteX923" fmla="*/ 3883174 w 12305293"/>
              <a:gd name="connsiteY923" fmla="*/ 2727519 h 3722511"/>
              <a:gd name="connsiteX924" fmla="*/ 3883174 w 12305293"/>
              <a:gd name="connsiteY924" fmla="*/ 2711643 h 3722511"/>
              <a:gd name="connsiteX925" fmla="*/ 3883174 w 12305293"/>
              <a:gd name="connsiteY925" fmla="*/ 2641791 h 3722511"/>
              <a:gd name="connsiteX926" fmla="*/ 3883174 w 12305293"/>
              <a:gd name="connsiteY926" fmla="*/ 2625915 h 3722511"/>
              <a:gd name="connsiteX927" fmla="*/ 3883174 w 12305293"/>
              <a:gd name="connsiteY927" fmla="*/ 2556063 h 3722511"/>
              <a:gd name="connsiteX928" fmla="*/ 3883174 w 12305293"/>
              <a:gd name="connsiteY928" fmla="*/ 2541775 h 3722511"/>
              <a:gd name="connsiteX929" fmla="*/ 3883196 w 12305293"/>
              <a:gd name="connsiteY929" fmla="*/ 2541775 h 3722511"/>
              <a:gd name="connsiteX930" fmla="*/ 3883196 w 12305293"/>
              <a:gd name="connsiteY930" fmla="*/ 2541774 h 3722511"/>
              <a:gd name="connsiteX931" fmla="*/ 3883174 w 12305293"/>
              <a:gd name="connsiteY931" fmla="*/ 2541774 h 3722511"/>
              <a:gd name="connsiteX932" fmla="*/ 3883174 w 12305293"/>
              <a:gd name="connsiteY932" fmla="*/ 2471922 h 3722511"/>
              <a:gd name="connsiteX933" fmla="*/ 3883174 w 12305293"/>
              <a:gd name="connsiteY933" fmla="*/ 2456046 h 3722511"/>
              <a:gd name="connsiteX934" fmla="*/ 3883174 w 12305293"/>
              <a:gd name="connsiteY934" fmla="*/ 2386194 h 3722511"/>
              <a:gd name="connsiteX935" fmla="*/ 3883174 w 12305293"/>
              <a:gd name="connsiteY935" fmla="*/ 2370318 h 3722511"/>
              <a:gd name="connsiteX936" fmla="*/ 3883174 w 12305293"/>
              <a:gd name="connsiteY936" fmla="*/ 2300466 h 3722511"/>
              <a:gd name="connsiteX937" fmla="*/ 3883174 w 12305293"/>
              <a:gd name="connsiteY937" fmla="*/ 2284590 h 3722511"/>
              <a:gd name="connsiteX938" fmla="*/ 3883174 w 12305293"/>
              <a:gd name="connsiteY938" fmla="*/ 2214738 h 3722511"/>
              <a:gd name="connsiteX939" fmla="*/ 3883174 w 12305293"/>
              <a:gd name="connsiteY939" fmla="*/ 2200450 h 3722511"/>
              <a:gd name="connsiteX940" fmla="*/ 3883174 w 12305293"/>
              <a:gd name="connsiteY940" fmla="*/ 2129010 h 3722511"/>
              <a:gd name="connsiteX941" fmla="*/ 3883174 w 12305293"/>
              <a:gd name="connsiteY941" fmla="*/ 2114722 h 3722511"/>
              <a:gd name="connsiteX942" fmla="*/ 3883196 w 12305293"/>
              <a:gd name="connsiteY942" fmla="*/ 2114722 h 3722511"/>
              <a:gd name="connsiteX943" fmla="*/ 3883196 w 12305293"/>
              <a:gd name="connsiteY943" fmla="*/ 2114721 h 3722511"/>
              <a:gd name="connsiteX944" fmla="*/ 3883174 w 12305293"/>
              <a:gd name="connsiteY944" fmla="*/ 2114721 h 3722511"/>
              <a:gd name="connsiteX945" fmla="*/ 3883174 w 12305293"/>
              <a:gd name="connsiteY945" fmla="*/ 2044870 h 3722511"/>
              <a:gd name="connsiteX946" fmla="*/ 3883174 w 12305293"/>
              <a:gd name="connsiteY946" fmla="*/ 2044869 h 3722511"/>
              <a:gd name="connsiteX947" fmla="*/ 3883174 w 12305293"/>
              <a:gd name="connsiteY947" fmla="*/ 2028994 h 3722511"/>
              <a:gd name="connsiteX948" fmla="*/ 3883196 w 12305293"/>
              <a:gd name="connsiteY948" fmla="*/ 2028994 h 3722511"/>
              <a:gd name="connsiteX949" fmla="*/ 3883196 w 12305293"/>
              <a:gd name="connsiteY949" fmla="*/ 2028993 h 3722511"/>
              <a:gd name="connsiteX950" fmla="*/ 3883174 w 12305293"/>
              <a:gd name="connsiteY950" fmla="*/ 2028993 h 3722511"/>
              <a:gd name="connsiteX951" fmla="*/ 3883174 w 12305293"/>
              <a:gd name="connsiteY951" fmla="*/ 1959142 h 3722511"/>
              <a:gd name="connsiteX952" fmla="*/ 3883174 w 12305293"/>
              <a:gd name="connsiteY952" fmla="*/ 1959141 h 3722511"/>
              <a:gd name="connsiteX953" fmla="*/ 3883174 w 12305293"/>
              <a:gd name="connsiteY953" fmla="*/ 1943266 h 3722511"/>
              <a:gd name="connsiteX954" fmla="*/ 3883174 w 12305293"/>
              <a:gd name="connsiteY954" fmla="*/ 1873414 h 3722511"/>
              <a:gd name="connsiteX955" fmla="*/ 3883174 w 12305293"/>
              <a:gd name="connsiteY955" fmla="*/ 1873413 h 3722511"/>
              <a:gd name="connsiteX956" fmla="*/ 3883174 w 12305293"/>
              <a:gd name="connsiteY956" fmla="*/ 1857538 h 3722511"/>
              <a:gd name="connsiteX957" fmla="*/ 3883174 w 12305293"/>
              <a:gd name="connsiteY957" fmla="*/ 1787685 h 3722511"/>
              <a:gd name="connsiteX958" fmla="*/ 3883174 w 12305293"/>
              <a:gd name="connsiteY958" fmla="*/ 1773397 h 3722511"/>
              <a:gd name="connsiteX959" fmla="*/ 3883174 w 12305293"/>
              <a:gd name="connsiteY959" fmla="*/ 1703545 h 3722511"/>
              <a:gd name="connsiteX960" fmla="*/ 3883174 w 12305293"/>
              <a:gd name="connsiteY960" fmla="*/ 1687669 h 3722511"/>
              <a:gd name="connsiteX961" fmla="*/ 3883174 w 12305293"/>
              <a:gd name="connsiteY961" fmla="*/ 1617817 h 3722511"/>
              <a:gd name="connsiteX962" fmla="*/ 3883174 w 12305293"/>
              <a:gd name="connsiteY962" fmla="*/ 1601941 h 3722511"/>
              <a:gd name="connsiteX963" fmla="*/ 3883174 w 12305293"/>
              <a:gd name="connsiteY963" fmla="*/ 1532089 h 3722511"/>
              <a:gd name="connsiteX964" fmla="*/ 3883174 w 12305293"/>
              <a:gd name="connsiteY964" fmla="*/ 1532088 h 3722511"/>
              <a:gd name="connsiteX965" fmla="*/ 3883174 w 12305293"/>
              <a:gd name="connsiteY965" fmla="*/ 1516213 h 3722511"/>
              <a:gd name="connsiteX966" fmla="*/ 3883174 w 12305293"/>
              <a:gd name="connsiteY966" fmla="*/ 1446361 h 3722511"/>
              <a:gd name="connsiteX967" fmla="*/ 3883174 w 12305293"/>
              <a:gd name="connsiteY967" fmla="*/ 1446360 h 3722511"/>
              <a:gd name="connsiteX968" fmla="*/ 3883174 w 12305293"/>
              <a:gd name="connsiteY968" fmla="*/ 1432073 h 3722511"/>
              <a:gd name="connsiteX969" fmla="*/ 3883196 w 12305293"/>
              <a:gd name="connsiteY969" fmla="*/ 1432073 h 3722511"/>
              <a:gd name="connsiteX970" fmla="*/ 3883196 w 12305293"/>
              <a:gd name="connsiteY970" fmla="*/ 1432072 h 3722511"/>
              <a:gd name="connsiteX971" fmla="*/ 3883174 w 12305293"/>
              <a:gd name="connsiteY971" fmla="*/ 1432072 h 3722511"/>
              <a:gd name="connsiteX972" fmla="*/ 3883174 w 12305293"/>
              <a:gd name="connsiteY972" fmla="*/ 1376508 h 3722511"/>
              <a:gd name="connsiteX973" fmla="*/ 3883174 w 12305293"/>
              <a:gd name="connsiteY973" fmla="*/ 1349520 h 3722511"/>
              <a:gd name="connsiteX974" fmla="*/ 3883196 w 12305293"/>
              <a:gd name="connsiteY974" fmla="*/ 1349520 h 3722511"/>
              <a:gd name="connsiteX975" fmla="*/ 3883196 w 12305293"/>
              <a:gd name="connsiteY975" fmla="*/ 1349421 h 3722511"/>
              <a:gd name="connsiteX976" fmla="*/ 3951218 w 12305293"/>
              <a:gd name="connsiteY976" fmla="*/ 1349421 h 3722511"/>
              <a:gd name="connsiteX977" fmla="*/ 3951218 w 12305293"/>
              <a:gd name="connsiteY977" fmla="*/ 1257441 h 3722511"/>
              <a:gd name="connsiteX978" fmla="*/ 3951218 w 12305293"/>
              <a:gd name="connsiteY978" fmla="*/ 1230453 h 3722511"/>
              <a:gd name="connsiteX979" fmla="*/ 3951239 w 12305293"/>
              <a:gd name="connsiteY979" fmla="*/ 1230453 h 3722511"/>
              <a:gd name="connsiteX980" fmla="*/ 3951239 w 12305293"/>
              <a:gd name="connsiteY980" fmla="*/ 1230359 h 3722511"/>
              <a:gd name="connsiteX981" fmla="*/ 4007942 w 12305293"/>
              <a:gd name="connsiteY981" fmla="*/ 1230359 h 3722511"/>
              <a:gd name="connsiteX982" fmla="*/ 4010692 w 12305293"/>
              <a:gd name="connsiteY982" fmla="*/ 1226414 h 3722511"/>
              <a:gd name="connsiteX983" fmla="*/ 4137527 w 12305293"/>
              <a:gd name="connsiteY983" fmla="*/ 1041534 h 3722511"/>
              <a:gd name="connsiteX984" fmla="*/ 4139543 w 12305293"/>
              <a:gd name="connsiteY984" fmla="*/ 1041534 h 3722511"/>
              <a:gd name="connsiteX985" fmla="*/ 4139543 w 12305293"/>
              <a:gd name="connsiteY985" fmla="*/ 1041533 h 3722511"/>
              <a:gd name="connsiteX986" fmla="*/ 4137527 w 12305293"/>
              <a:gd name="connsiteY986" fmla="*/ 1041533 h 3722511"/>
              <a:gd name="connsiteX987" fmla="*/ 4095405 w 12305293"/>
              <a:gd name="connsiteY987" fmla="*/ 1041533 h 3722511"/>
              <a:gd name="connsiteX988" fmla="*/ 4095405 w 12305293"/>
              <a:gd name="connsiteY988" fmla="*/ 992319 h 3722511"/>
              <a:gd name="connsiteX989" fmla="*/ 4095426 w 12305293"/>
              <a:gd name="connsiteY989" fmla="*/ 992319 h 3722511"/>
              <a:gd name="connsiteX990" fmla="*/ 4095426 w 12305293"/>
              <a:gd name="connsiteY990" fmla="*/ 992233 h 3722511"/>
              <a:gd name="connsiteX991" fmla="*/ 4178028 w 12305293"/>
              <a:gd name="connsiteY991" fmla="*/ 992233 h 3722511"/>
              <a:gd name="connsiteX992" fmla="*/ 4178028 w 12305293"/>
              <a:gd name="connsiteY992" fmla="*/ 990454 h 3722511"/>
              <a:gd name="connsiteX993" fmla="*/ 4178028 w 12305293"/>
              <a:gd name="connsiteY993" fmla="*/ 858349 h 3722511"/>
              <a:gd name="connsiteX994" fmla="*/ 4178051 w 12305293"/>
              <a:gd name="connsiteY994" fmla="*/ 858349 h 3722511"/>
              <a:gd name="connsiteX995" fmla="*/ 4178051 w 12305293"/>
              <a:gd name="connsiteY995" fmla="*/ 857377 h 3722511"/>
              <a:gd name="connsiteX996" fmla="*/ 4178029 w 12305293"/>
              <a:gd name="connsiteY996" fmla="*/ 857377 h 3722511"/>
              <a:gd name="connsiteX997" fmla="*/ 4153727 w 12305293"/>
              <a:gd name="connsiteY997" fmla="*/ 857377 h 3722511"/>
              <a:gd name="connsiteX998" fmla="*/ 4153727 w 12305293"/>
              <a:gd name="connsiteY998" fmla="*/ 836739 h 3722511"/>
              <a:gd name="connsiteX999" fmla="*/ 4153749 w 12305293"/>
              <a:gd name="connsiteY999" fmla="*/ 836739 h 3722511"/>
              <a:gd name="connsiteX1000" fmla="*/ 4153749 w 12305293"/>
              <a:gd name="connsiteY1000" fmla="*/ 836658 h 3722511"/>
              <a:gd name="connsiteX1001" fmla="*/ 4178028 w 12305293"/>
              <a:gd name="connsiteY1001" fmla="*/ 836658 h 3722511"/>
              <a:gd name="connsiteX1002" fmla="*/ 4178028 w 12305293"/>
              <a:gd name="connsiteY1002" fmla="*/ 834616 h 3722511"/>
              <a:gd name="connsiteX1003" fmla="*/ 4178028 w 12305293"/>
              <a:gd name="connsiteY1003" fmla="*/ 684497 h 3722511"/>
              <a:gd name="connsiteX1004" fmla="*/ 4178051 w 12305293"/>
              <a:gd name="connsiteY1004" fmla="*/ 684497 h 3722511"/>
              <a:gd name="connsiteX1005" fmla="*/ 4178051 w 12305293"/>
              <a:gd name="connsiteY1005" fmla="*/ 684333 h 3722511"/>
              <a:gd name="connsiteX1006" fmla="*/ 4178029 w 12305293"/>
              <a:gd name="connsiteY1006" fmla="*/ 684333 h 3722511"/>
              <a:gd name="connsiteX1007" fmla="*/ 4153727 w 12305293"/>
              <a:gd name="connsiteY1007" fmla="*/ 684333 h 3722511"/>
              <a:gd name="connsiteX1008" fmla="*/ 4153727 w 12305293"/>
              <a:gd name="connsiteY1008" fmla="*/ 663695 h 3722511"/>
              <a:gd name="connsiteX1009" fmla="*/ 4153749 w 12305293"/>
              <a:gd name="connsiteY1009" fmla="*/ 663695 h 3722511"/>
              <a:gd name="connsiteX1010" fmla="*/ 4153749 w 12305293"/>
              <a:gd name="connsiteY1010" fmla="*/ 663620 h 3722511"/>
              <a:gd name="connsiteX1011" fmla="*/ 4178051 w 12305293"/>
              <a:gd name="connsiteY1011" fmla="*/ 663620 h 3722511"/>
              <a:gd name="connsiteX1012" fmla="*/ 4178051 w 12305293"/>
              <a:gd name="connsiteY1012" fmla="*/ 663147 h 3722511"/>
              <a:gd name="connsiteX1013" fmla="*/ 4178028 w 12305293"/>
              <a:gd name="connsiteY1013" fmla="*/ 663147 h 3722511"/>
              <a:gd name="connsiteX1014" fmla="*/ 4178028 w 12305293"/>
              <a:gd name="connsiteY1014" fmla="*/ 560982 h 3722511"/>
              <a:gd name="connsiteX1015" fmla="*/ 4178028 w 12305293"/>
              <a:gd name="connsiteY1015" fmla="*/ 511290 h 3722511"/>
              <a:gd name="connsiteX1016" fmla="*/ 4153727 w 12305293"/>
              <a:gd name="connsiteY1016" fmla="*/ 511290 h 3722511"/>
              <a:gd name="connsiteX1017" fmla="*/ 4153727 w 12305293"/>
              <a:gd name="connsiteY1017" fmla="*/ 489064 h 3722511"/>
              <a:gd name="connsiteX1018" fmla="*/ 4153749 w 12305293"/>
              <a:gd name="connsiteY1018" fmla="*/ 489064 h 3722511"/>
              <a:gd name="connsiteX1019" fmla="*/ 4153749 w 12305293"/>
              <a:gd name="connsiteY1019" fmla="*/ 488994 h 3722511"/>
              <a:gd name="connsiteX1020" fmla="*/ 4178028 w 12305293"/>
              <a:gd name="connsiteY1020" fmla="*/ 488994 h 3722511"/>
              <a:gd name="connsiteX1021" fmla="*/ 4178028 w 12305293"/>
              <a:gd name="connsiteY1021" fmla="*/ 486864 h 3722511"/>
              <a:gd name="connsiteX1022" fmla="*/ 4178028 w 12305293"/>
              <a:gd name="connsiteY1022" fmla="*/ 333743 h 3722511"/>
              <a:gd name="connsiteX1023" fmla="*/ 4178051 w 12305293"/>
              <a:gd name="connsiteY1023" fmla="*/ 333743 h 3722511"/>
              <a:gd name="connsiteX1024" fmla="*/ 4178051 w 12305293"/>
              <a:gd name="connsiteY1024" fmla="*/ 333483 h 3722511"/>
              <a:gd name="connsiteX1025" fmla="*/ 4178029 w 12305293"/>
              <a:gd name="connsiteY1025" fmla="*/ 333483 h 3722511"/>
              <a:gd name="connsiteX1026" fmla="*/ 4153727 w 12305293"/>
              <a:gd name="connsiteY1026" fmla="*/ 333483 h 3722511"/>
              <a:gd name="connsiteX1027" fmla="*/ 4153727 w 12305293"/>
              <a:gd name="connsiteY1027" fmla="*/ 316020 h 3722511"/>
              <a:gd name="connsiteX1028" fmla="*/ 4153749 w 12305293"/>
              <a:gd name="connsiteY1028" fmla="*/ 316020 h 3722511"/>
              <a:gd name="connsiteX1029" fmla="*/ 4153749 w 12305293"/>
              <a:gd name="connsiteY1029" fmla="*/ 315956 h 3722511"/>
              <a:gd name="connsiteX1030" fmla="*/ 4178051 w 12305293"/>
              <a:gd name="connsiteY1030" fmla="*/ 315956 h 3722511"/>
              <a:gd name="connsiteX1031" fmla="*/ 4178051 w 12305293"/>
              <a:gd name="connsiteY1031" fmla="*/ 315443 h 3722511"/>
              <a:gd name="connsiteX1032" fmla="*/ 4178028 w 12305293"/>
              <a:gd name="connsiteY1032" fmla="*/ 315443 h 3722511"/>
              <a:gd name="connsiteX1033" fmla="*/ 4178028 w 12305293"/>
              <a:gd name="connsiteY1033" fmla="*/ 233092 h 3722511"/>
              <a:gd name="connsiteX1034" fmla="*/ 4178051 w 12305293"/>
              <a:gd name="connsiteY1034" fmla="*/ 233071 h 3722511"/>
              <a:gd name="connsiteX1035" fmla="*/ 4178051 w 12305293"/>
              <a:gd name="connsiteY1035" fmla="*/ 233031 h 3722511"/>
              <a:gd name="connsiteX1036" fmla="*/ 4187771 w 12305293"/>
              <a:gd name="connsiteY1036" fmla="*/ 223881 h 3722511"/>
              <a:gd name="connsiteX1037" fmla="*/ 8553199 w 12305293"/>
              <a:gd name="connsiteY1037" fmla="*/ 0 h 3722511"/>
              <a:gd name="connsiteX1038" fmla="*/ 8580741 w 12305293"/>
              <a:gd name="connsiteY1038" fmla="*/ 0 h 3722511"/>
              <a:gd name="connsiteX1039" fmla="*/ 8580741 w 12305293"/>
              <a:gd name="connsiteY1039" fmla="*/ 163512 h 3722511"/>
              <a:gd name="connsiteX1040" fmla="*/ 8608282 w 12305293"/>
              <a:gd name="connsiteY1040" fmla="*/ 163512 h 3722511"/>
              <a:gd name="connsiteX1041" fmla="*/ 8608282 w 12305293"/>
              <a:gd name="connsiteY1041" fmla="*/ 163513 h 3722511"/>
              <a:gd name="connsiteX1042" fmla="*/ 8608282 w 12305293"/>
              <a:gd name="connsiteY1042" fmla="*/ 290512 h 3722511"/>
              <a:gd name="connsiteX1043" fmla="*/ 8608282 w 12305293"/>
              <a:gd name="connsiteY1043" fmla="*/ 301625 h 3722511"/>
              <a:gd name="connsiteX1044" fmla="*/ 8608282 w 12305293"/>
              <a:gd name="connsiteY1044" fmla="*/ 427037 h 3722511"/>
              <a:gd name="connsiteX1045" fmla="*/ 8634203 w 12305293"/>
              <a:gd name="connsiteY1045" fmla="*/ 427037 h 3722511"/>
              <a:gd name="connsiteX1046" fmla="*/ 8634203 w 12305293"/>
              <a:gd name="connsiteY1046" fmla="*/ 549275 h 3722511"/>
              <a:gd name="connsiteX1047" fmla="*/ 8634203 w 12305293"/>
              <a:gd name="connsiteY1047" fmla="*/ 755650 h 3722511"/>
              <a:gd name="connsiteX1048" fmla="*/ 8637443 w 12305293"/>
              <a:gd name="connsiteY1048" fmla="*/ 755650 h 3722511"/>
              <a:gd name="connsiteX1049" fmla="*/ 8655264 w 12305293"/>
              <a:gd name="connsiteY1049" fmla="*/ 755650 h 3722511"/>
              <a:gd name="connsiteX1050" fmla="*/ 8655265 w 12305293"/>
              <a:gd name="connsiteY1050" fmla="*/ 755650 h 3722511"/>
              <a:gd name="connsiteX1051" fmla="*/ 8655265 w 12305293"/>
              <a:gd name="connsiteY1051" fmla="*/ 933450 h 3722511"/>
              <a:gd name="connsiteX1052" fmla="*/ 8655265 w 12305293"/>
              <a:gd name="connsiteY1052" fmla="*/ 1084262 h 3722511"/>
              <a:gd name="connsiteX1053" fmla="*/ 8656884 w 12305293"/>
              <a:gd name="connsiteY1053" fmla="*/ 1084262 h 3722511"/>
              <a:gd name="connsiteX1054" fmla="*/ 8716827 w 12305293"/>
              <a:gd name="connsiteY1054" fmla="*/ 1084262 h 3722511"/>
              <a:gd name="connsiteX1055" fmla="*/ 8716827 w 12305293"/>
              <a:gd name="connsiteY1055" fmla="*/ 1084263 h 3722511"/>
              <a:gd name="connsiteX1056" fmla="*/ 8711967 w 12305293"/>
              <a:gd name="connsiteY1056" fmla="*/ 1447800 h 3722511"/>
              <a:gd name="connsiteX1057" fmla="*/ 8711967 w 12305293"/>
              <a:gd name="connsiteY1057" fmla="*/ 1460500 h 3722511"/>
              <a:gd name="connsiteX1058" fmla="*/ 8711967 w 12305293"/>
              <a:gd name="connsiteY1058" fmla="*/ 1757362 h 3722511"/>
              <a:gd name="connsiteX1059" fmla="*/ 8778390 w 12305293"/>
              <a:gd name="connsiteY1059" fmla="*/ 1757362 h 3722511"/>
              <a:gd name="connsiteX1060" fmla="*/ 8778390 w 12305293"/>
              <a:gd name="connsiteY1060" fmla="*/ 2146891 h 3722511"/>
              <a:gd name="connsiteX1061" fmla="*/ 8780899 w 12305293"/>
              <a:gd name="connsiteY1061" fmla="*/ 2146891 h 3722511"/>
              <a:gd name="connsiteX1062" fmla="*/ 8980115 w 12305293"/>
              <a:gd name="connsiteY1062" fmla="*/ 2146891 h 3722511"/>
              <a:gd name="connsiteX1063" fmla="*/ 8980115 w 12305293"/>
              <a:gd name="connsiteY1063" fmla="*/ 2586156 h 3722511"/>
              <a:gd name="connsiteX1064" fmla="*/ 9033913 w 12305293"/>
              <a:gd name="connsiteY1064" fmla="*/ 2586156 h 3722511"/>
              <a:gd name="connsiteX1065" fmla="*/ 9033913 w 12305293"/>
              <a:gd name="connsiteY1065" fmla="*/ 2960159 h 3722511"/>
              <a:gd name="connsiteX1066" fmla="*/ 9005734 w 12305293"/>
              <a:gd name="connsiteY1066" fmla="*/ 2960159 h 3722511"/>
              <a:gd name="connsiteX1067" fmla="*/ 9005734 w 12305293"/>
              <a:gd name="connsiteY1067" fmla="*/ 2960611 h 3722511"/>
              <a:gd name="connsiteX1068" fmla="*/ 9034385 w 12305293"/>
              <a:gd name="connsiteY1068" fmla="*/ 2960611 h 3722511"/>
              <a:gd name="connsiteX1069" fmla="*/ 9034385 w 12305293"/>
              <a:gd name="connsiteY1069" fmla="*/ 1425611 h 3722511"/>
              <a:gd name="connsiteX1070" fmla="*/ 9034496 w 12305293"/>
              <a:gd name="connsiteY1070" fmla="*/ 1425611 h 3722511"/>
              <a:gd name="connsiteX1071" fmla="*/ 9034496 w 12305293"/>
              <a:gd name="connsiteY1071" fmla="*/ 1402557 h 3722511"/>
              <a:gd name="connsiteX1072" fmla="*/ 9034385 w 12305293"/>
              <a:gd name="connsiteY1072" fmla="*/ 1401799 h 3722511"/>
              <a:gd name="connsiteX1073" fmla="*/ 9034496 w 12305293"/>
              <a:gd name="connsiteY1073" fmla="*/ 1400931 h 3722511"/>
              <a:gd name="connsiteX1074" fmla="*/ 9034496 w 12305293"/>
              <a:gd name="connsiteY1074" fmla="*/ 1377994 h 3722511"/>
              <a:gd name="connsiteX1075" fmla="*/ 9037436 w 12305293"/>
              <a:gd name="connsiteY1075" fmla="*/ 1377994 h 3722511"/>
              <a:gd name="connsiteX1076" fmla="*/ 9046280 w 12305293"/>
              <a:gd name="connsiteY1076" fmla="*/ 1309006 h 3722511"/>
              <a:gd name="connsiteX1077" fmla="*/ 9190908 w 12305293"/>
              <a:gd name="connsiteY1077" fmla="*/ 1137403 h 3722511"/>
              <a:gd name="connsiteX1078" fmla="*/ 9207733 w 12305293"/>
              <a:gd name="connsiteY1078" fmla="*/ 1135068 h 3722511"/>
              <a:gd name="connsiteX1079" fmla="*/ 9207733 w 12305293"/>
              <a:gd name="connsiteY1079" fmla="*/ 893792 h 3722511"/>
              <a:gd name="connsiteX1080" fmla="*/ 9251476 w 12305293"/>
              <a:gd name="connsiteY1080" fmla="*/ 893792 h 3722511"/>
              <a:gd name="connsiteX1081" fmla="*/ 9251476 w 12305293"/>
              <a:gd name="connsiteY1081" fmla="*/ 1134843 h 3722511"/>
              <a:gd name="connsiteX1082" fmla="*/ 9269921 w 12305293"/>
              <a:gd name="connsiteY1082" fmla="*/ 1137403 h 3722511"/>
              <a:gd name="connsiteX1083" fmla="*/ 9414549 w 12305293"/>
              <a:gd name="connsiteY1083" fmla="*/ 1309006 h 3722511"/>
              <a:gd name="connsiteX1084" fmla="*/ 9423392 w 12305293"/>
              <a:gd name="connsiteY1084" fmla="*/ 1377994 h 3722511"/>
              <a:gd name="connsiteX1085" fmla="*/ 9426562 w 12305293"/>
              <a:gd name="connsiteY1085" fmla="*/ 1377994 h 3722511"/>
              <a:gd name="connsiteX1086" fmla="*/ 9426562 w 12305293"/>
              <a:gd name="connsiteY1086" fmla="*/ 1425620 h 3722511"/>
              <a:gd name="connsiteX1087" fmla="*/ 9426444 w 12305293"/>
              <a:gd name="connsiteY1087" fmla="*/ 1425620 h 3722511"/>
              <a:gd name="connsiteX1088" fmla="*/ 9426444 w 12305293"/>
              <a:gd name="connsiteY1088" fmla="*/ 2312557 h 3722511"/>
              <a:gd name="connsiteX1089" fmla="*/ 9427505 w 12305293"/>
              <a:gd name="connsiteY1089" fmla="*/ 2312557 h 3722511"/>
              <a:gd name="connsiteX1090" fmla="*/ 9530896 w 12305293"/>
              <a:gd name="connsiteY1090" fmla="*/ 2312557 h 3722511"/>
              <a:gd name="connsiteX1091" fmla="*/ 9530896 w 12305293"/>
              <a:gd name="connsiteY1091" fmla="*/ 2960159 h 3722511"/>
              <a:gd name="connsiteX1092" fmla="*/ 9486586 w 12305293"/>
              <a:gd name="connsiteY1092" fmla="*/ 2960159 h 3722511"/>
              <a:gd name="connsiteX1093" fmla="*/ 9426444 w 12305293"/>
              <a:gd name="connsiteY1093" fmla="*/ 2960159 h 3722511"/>
              <a:gd name="connsiteX1094" fmla="*/ 9426444 w 12305293"/>
              <a:gd name="connsiteY1094" fmla="*/ 2960611 h 3722511"/>
              <a:gd name="connsiteX1095" fmla="*/ 9531754 w 12305293"/>
              <a:gd name="connsiteY1095" fmla="*/ 2960611 h 3722511"/>
              <a:gd name="connsiteX1096" fmla="*/ 9531754 w 12305293"/>
              <a:gd name="connsiteY1096" fmla="*/ 2932037 h 3722511"/>
              <a:gd name="connsiteX1097" fmla="*/ 9531754 w 12305293"/>
              <a:gd name="connsiteY1097" fmla="*/ 2909812 h 3722511"/>
              <a:gd name="connsiteX1098" fmla="*/ 9531754 w 12305293"/>
              <a:gd name="connsiteY1098" fmla="*/ 2874887 h 3722511"/>
              <a:gd name="connsiteX1099" fmla="*/ 9531754 w 12305293"/>
              <a:gd name="connsiteY1099" fmla="*/ 2854250 h 3722511"/>
              <a:gd name="connsiteX1100" fmla="*/ 9531754 w 12305293"/>
              <a:gd name="connsiteY1100" fmla="*/ 2817738 h 3722511"/>
              <a:gd name="connsiteX1101" fmla="*/ 9531754 w 12305293"/>
              <a:gd name="connsiteY1101" fmla="*/ 2797101 h 3722511"/>
              <a:gd name="connsiteX1102" fmla="*/ 9531754 w 12305293"/>
              <a:gd name="connsiteY1102" fmla="*/ 2759002 h 3722511"/>
              <a:gd name="connsiteX1103" fmla="*/ 9531754 w 12305293"/>
              <a:gd name="connsiteY1103" fmla="*/ 2739952 h 3722511"/>
              <a:gd name="connsiteX1104" fmla="*/ 9531754 w 12305293"/>
              <a:gd name="connsiteY1104" fmla="*/ 2701853 h 3722511"/>
              <a:gd name="connsiteX1105" fmla="*/ 9531754 w 12305293"/>
              <a:gd name="connsiteY1105" fmla="*/ 2681216 h 3722511"/>
              <a:gd name="connsiteX1106" fmla="*/ 9531754 w 12305293"/>
              <a:gd name="connsiteY1106" fmla="*/ 2643117 h 3722511"/>
              <a:gd name="connsiteX1107" fmla="*/ 9531754 w 12305293"/>
              <a:gd name="connsiteY1107" fmla="*/ 2624067 h 3722511"/>
              <a:gd name="connsiteX1108" fmla="*/ 9531754 w 12305293"/>
              <a:gd name="connsiteY1108" fmla="*/ 2585967 h 3722511"/>
              <a:gd name="connsiteX1109" fmla="*/ 9531754 w 12305293"/>
              <a:gd name="connsiteY1109" fmla="*/ 2565330 h 3722511"/>
              <a:gd name="connsiteX1110" fmla="*/ 9531754 w 12305293"/>
              <a:gd name="connsiteY1110" fmla="*/ 2528818 h 3722511"/>
              <a:gd name="connsiteX1111" fmla="*/ 9531754 w 12305293"/>
              <a:gd name="connsiteY1111" fmla="*/ 2508181 h 3722511"/>
              <a:gd name="connsiteX1112" fmla="*/ 9531754 w 12305293"/>
              <a:gd name="connsiteY1112" fmla="*/ 2470082 h 3722511"/>
              <a:gd name="connsiteX1113" fmla="*/ 9531754 w 12305293"/>
              <a:gd name="connsiteY1113" fmla="*/ 2451032 h 3722511"/>
              <a:gd name="connsiteX1114" fmla="*/ 9531754 w 12305293"/>
              <a:gd name="connsiteY1114" fmla="*/ 2412933 h 3722511"/>
              <a:gd name="connsiteX1115" fmla="*/ 9531754 w 12305293"/>
              <a:gd name="connsiteY1115" fmla="*/ 2392296 h 3722511"/>
              <a:gd name="connsiteX1116" fmla="*/ 9531754 w 12305293"/>
              <a:gd name="connsiteY1116" fmla="*/ 2355784 h 3722511"/>
              <a:gd name="connsiteX1117" fmla="*/ 9531754 w 12305293"/>
              <a:gd name="connsiteY1117" fmla="*/ 2335147 h 3722511"/>
              <a:gd name="connsiteX1118" fmla="*/ 9531754 w 12305293"/>
              <a:gd name="connsiteY1118" fmla="*/ 2297047 h 3722511"/>
              <a:gd name="connsiteX1119" fmla="*/ 9531754 w 12305293"/>
              <a:gd name="connsiteY1119" fmla="*/ 2276410 h 3722511"/>
              <a:gd name="connsiteX1120" fmla="*/ 9531754 w 12305293"/>
              <a:gd name="connsiteY1120" fmla="*/ 2239898 h 3722511"/>
              <a:gd name="connsiteX1121" fmla="*/ 9531754 w 12305293"/>
              <a:gd name="connsiteY1121" fmla="*/ 2219261 h 3722511"/>
              <a:gd name="connsiteX1122" fmla="*/ 9531754 w 12305293"/>
              <a:gd name="connsiteY1122" fmla="*/ 2184337 h 3722511"/>
              <a:gd name="connsiteX1123" fmla="*/ 9531754 w 12305293"/>
              <a:gd name="connsiteY1123" fmla="*/ 2162112 h 3722511"/>
              <a:gd name="connsiteX1124" fmla="*/ 9531754 w 12305293"/>
              <a:gd name="connsiteY1124" fmla="*/ 2127188 h 3722511"/>
              <a:gd name="connsiteX1125" fmla="*/ 9531754 w 12305293"/>
              <a:gd name="connsiteY1125" fmla="*/ 2103376 h 3722511"/>
              <a:gd name="connsiteX1126" fmla="*/ 9531754 w 12305293"/>
              <a:gd name="connsiteY1126" fmla="*/ 2041464 h 3722511"/>
              <a:gd name="connsiteX1127" fmla="*/ 9586837 w 12305293"/>
              <a:gd name="connsiteY1127" fmla="*/ 2041464 h 3722511"/>
              <a:gd name="connsiteX1128" fmla="*/ 9586837 w 12305293"/>
              <a:gd name="connsiteY1128" fmla="*/ 2003544 h 3722511"/>
              <a:gd name="connsiteX1129" fmla="*/ 9585197 w 12305293"/>
              <a:gd name="connsiteY1129" fmla="*/ 2003544 h 3722511"/>
              <a:gd name="connsiteX1130" fmla="*/ 9554435 w 12305293"/>
              <a:gd name="connsiteY1130" fmla="*/ 1965981 h 3722511"/>
              <a:gd name="connsiteX1131" fmla="*/ 9659536 w 12305293"/>
              <a:gd name="connsiteY1131" fmla="*/ 1838268 h 3722511"/>
              <a:gd name="connsiteX1132" fmla="*/ 9735237 w 12305293"/>
              <a:gd name="connsiteY1132" fmla="*/ 1838268 h 3722511"/>
              <a:gd name="connsiteX1133" fmla="*/ 9747225 w 12305293"/>
              <a:gd name="connsiteY1133" fmla="*/ 1838268 h 3722511"/>
              <a:gd name="connsiteX1134" fmla="*/ 9747225 w 12305293"/>
              <a:gd name="connsiteY1134" fmla="*/ 1704920 h 3722511"/>
              <a:gd name="connsiteX1135" fmla="*/ 9765046 w 12305293"/>
              <a:gd name="connsiteY1135" fmla="*/ 1704920 h 3722511"/>
              <a:gd name="connsiteX1136" fmla="*/ 9765046 w 12305293"/>
              <a:gd name="connsiteY1136" fmla="*/ 1838268 h 3722511"/>
              <a:gd name="connsiteX1137" fmla="*/ 9779736 w 12305293"/>
              <a:gd name="connsiteY1137" fmla="*/ 1838268 h 3722511"/>
              <a:gd name="connsiteX1138" fmla="*/ 9854356 w 12305293"/>
              <a:gd name="connsiteY1138" fmla="*/ 1838268 h 3722511"/>
              <a:gd name="connsiteX1139" fmla="*/ 9959456 w 12305293"/>
              <a:gd name="connsiteY1139" fmla="*/ 1965981 h 3722511"/>
              <a:gd name="connsiteX1140" fmla="*/ 9928695 w 12305293"/>
              <a:gd name="connsiteY1140" fmla="*/ 2003544 h 3722511"/>
              <a:gd name="connsiteX1141" fmla="*/ 9928674 w 12305293"/>
              <a:gd name="connsiteY1141" fmla="*/ 2003544 h 3722511"/>
              <a:gd name="connsiteX1142" fmla="*/ 9928674 w 12305293"/>
              <a:gd name="connsiteY1142" fmla="*/ 2041464 h 3722511"/>
              <a:gd name="connsiteX1143" fmla="*/ 10027499 w 12305293"/>
              <a:gd name="connsiteY1143" fmla="*/ 2041464 h 3722511"/>
              <a:gd name="connsiteX1144" fmla="*/ 10027499 w 12305293"/>
              <a:gd name="connsiteY1144" fmla="*/ 2103376 h 3722511"/>
              <a:gd name="connsiteX1145" fmla="*/ 10027499 w 12305293"/>
              <a:gd name="connsiteY1145" fmla="*/ 2127188 h 3722511"/>
              <a:gd name="connsiteX1146" fmla="*/ 10027499 w 12305293"/>
              <a:gd name="connsiteY1146" fmla="*/ 2162112 h 3722511"/>
              <a:gd name="connsiteX1147" fmla="*/ 10027499 w 12305293"/>
              <a:gd name="connsiteY1147" fmla="*/ 2184337 h 3722511"/>
              <a:gd name="connsiteX1148" fmla="*/ 10027499 w 12305293"/>
              <a:gd name="connsiteY1148" fmla="*/ 2219261 h 3722511"/>
              <a:gd name="connsiteX1149" fmla="*/ 10027499 w 12305293"/>
              <a:gd name="connsiteY1149" fmla="*/ 2239898 h 3722511"/>
              <a:gd name="connsiteX1150" fmla="*/ 10027499 w 12305293"/>
              <a:gd name="connsiteY1150" fmla="*/ 2276410 h 3722511"/>
              <a:gd name="connsiteX1151" fmla="*/ 10027499 w 12305293"/>
              <a:gd name="connsiteY1151" fmla="*/ 2297047 h 3722511"/>
              <a:gd name="connsiteX1152" fmla="*/ 10027499 w 12305293"/>
              <a:gd name="connsiteY1152" fmla="*/ 2335147 h 3722511"/>
              <a:gd name="connsiteX1153" fmla="*/ 10027499 w 12305293"/>
              <a:gd name="connsiteY1153" fmla="*/ 2355784 h 3722511"/>
              <a:gd name="connsiteX1154" fmla="*/ 10027499 w 12305293"/>
              <a:gd name="connsiteY1154" fmla="*/ 2392296 h 3722511"/>
              <a:gd name="connsiteX1155" fmla="*/ 10027499 w 12305293"/>
              <a:gd name="connsiteY1155" fmla="*/ 2412933 h 3722511"/>
              <a:gd name="connsiteX1156" fmla="*/ 10027499 w 12305293"/>
              <a:gd name="connsiteY1156" fmla="*/ 2451032 h 3722511"/>
              <a:gd name="connsiteX1157" fmla="*/ 10027499 w 12305293"/>
              <a:gd name="connsiteY1157" fmla="*/ 2470082 h 3722511"/>
              <a:gd name="connsiteX1158" fmla="*/ 10027499 w 12305293"/>
              <a:gd name="connsiteY1158" fmla="*/ 2508181 h 3722511"/>
              <a:gd name="connsiteX1159" fmla="*/ 10027499 w 12305293"/>
              <a:gd name="connsiteY1159" fmla="*/ 2528818 h 3722511"/>
              <a:gd name="connsiteX1160" fmla="*/ 10027499 w 12305293"/>
              <a:gd name="connsiteY1160" fmla="*/ 2565330 h 3722511"/>
              <a:gd name="connsiteX1161" fmla="*/ 10027499 w 12305293"/>
              <a:gd name="connsiteY1161" fmla="*/ 2578029 h 3722511"/>
              <a:gd name="connsiteX1162" fmla="*/ 10027499 w 12305293"/>
              <a:gd name="connsiteY1162" fmla="*/ 2585967 h 3722511"/>
              <a:gd name="connsiteX1163" fmla="*/ 10027499 w 12305293"/>
              <a:gd name="connsiteY1163" fmla="*/ 2624067 h 3722511"/>
              <a:gd name="connsiteX1164" fmla="*/ 10027499 w 12305293"/>
              <a:gd name="connsiteY1164" fmla="*/ 2643117 h 3722511"/>
              <a:gd name="connsiteX1165" fmla="*/ 10027499 w 12305293"/>
              <a:gd name="connsiteY1165" fmla="*/ 2681216 h 3722511"/>
              <a:gd name="connsiteX1166" fmla="*/ 10027499 w 12305293"/>
              <a:gd name="connsiteY1166" fmla="*/ 2701853 h 3722511"/>
              <a:gd name="connsiteX1167" fmla="*/ 10027499 w 12305293"/>
              <a:gd name="connsiteY1167" fmla="*/ 2739952 h 3722511"/>
              <a:gd name="connsiteX1168" fmla="*/ 10027499 w 12305293"/>
              <a:gd name="connsiteY1168" fmla="*/ 2759002 h 3722511"/>
              <a:gd name="connsiteX1169" fmla="*/ 10027499 w 12305293"/>
              <a:gd name="connsiteY1169" fmla="*/ 2797101 h 3722511"/>
              <a:gd name="connsiteX1170" fmla="*/ 10027499 w 12305293"/>
              <a:gd name="connsiteY1170" fmla="*/ 2817738 h 3722511"/>
              <a:gd name="connsiteX1171" fmla="*/ 10027499 w 12305293"/>
              <a:gd name="connsiteY1171" fmla="*/ 2854250 h 3722511"/>
              <a:gd name="connsiteX1172" fmla="*/ 10027499 w 12305293"/>
              <a:gd name="connsiteY1172" fmla="*/ 2874887 h 3722511"/>
              <a:gd name="connsiteX1173" fmla="*/ 10027499 w 12305293"/>
              <a:gd name="connsiteY1173" fmla="*/ 2909812 h 3722511"/>
              <a:gd name="connsiteX1174" fmla="*/ 10027499 w 12305293"/>
              <a:gd name="connsiteY1174" fmla="*/ 2932037 h 3722511"/>
              <a:gd name="connsiteX1175" fmla="*/ 10027499 w 12305293"/>
              <a:gd name="connsiteY1175" fmla="*/ 2966961 h 3722511"/>
              <a:gd name="connsiteX1176" fmla="*/ 10027499 w 12305293"/>
              <a:gd name="connsiteY1176" fmla="*/ 2990773 h 3722511"/>
              <a:gd name="connsiteX1177" fmla="*/ 10027499 w 12305293"/>
              <a:gd name="connsiteY1177" fmla="*/ 3025698 h 3722511"/>
              <a:gd name="connsiteX1178" fmla="*/ 10027499 w 12305293"/>
              <a:gd name="connsiteY1178" fmla="*/ 3047923 h 3722511"/>
              <a:gd name="connsiteX1179" fmla="*/ 10027499 w 12305293"/>
              <a:gd name="connsiteY1179" fmla="*/ 3082847 h 3722511"/>
              <a:gd name="connsiteX1180" fmla="*/ 10027499 w 12305293"/>
              <a:gd name="connsiteY1180" fmla="*/ 3103484 h 3722511"/>
              <a:gd name="connsiteX1181" fmla="*/ 10027499 w 12305293"/>
              <a:gd name="connsiteY1181" fmla="*/ 3141583 h 3722511"/>
              <a:gd name="connsiteX1182" fmla="*/ 10027499 w 12305293"/>
              <a:gd name="connsiteY1182" fmla="*/ 3160633 h 3722511"/>
              <a:gd name="connsiteX1183" fmla="*/ 10027499 w 12305293"/>
              <a:gd name="connsiteY1183" fmla="*/ 3198732 h 3722511"/>
              <a:gd name="connsiteX1184" fmla="*/ 10027499 w 12305293"/>
              <a:gd name="connsiteY1184" fmla="*/ 3219369 h 3722511"/>
              <a:gd name="connsiteX1185" fmla="*/ 10027499 w 12305293"/>
              <a:gd name="connsiteY1185" fmla="*/ 3255881 h 3722511"/>
              <a:gd name="connsiteX1186" fmla="*/ 10027499 w 12305293"/>
              <a:gd name="connsiteY1186" fmla="*/ 3276518 h 3722511"/>
              <a:gd name="connsiteX1187" fmla="*/ 10027499 w 12305293"/>
              <a:gd name="connsiteY1187" fmla="*/ 3314618 h 3722511"/>
              <a:gd name="connsiteX1188" fmla="*/ 10027499 w 12305293"/>
              <a:gd name="connsiteY1188" fmla="*/ 3333668 h 3722511"/>
              <a:gd name="connsiteX1189" fmla="*/ 10027499 w 12305293"/>
              <a:gd name="connsiteY1189" fmla="*/ 3371767 h 3722511"/>
              <a:gd name="connsiteX1190" fmla="*/ 10027499 w 12305293"/>
              <a:gd name="connsiteY1190" fmla="*/ 3392404 h 3722511"/>
              <a:gd name="connsiteX1191" fmla="*/ 10027499 w 12305293"/>
              <a:gd name="connsiteY1191" fmla="*/ 3430503 h 3722511"/>
              <a:gd name="connsiteX1192" fmla="*/ 10027499 w 12305293"/>
              <a:gd name="connsiteY1192" fmla="*/ 3449553 h 3722511"/>
              <a:gd name="connsiteX1193" fmla="*/ 10027499 w 12305293"/>
              <a:gd name="connsiteY1193" fmla="*/ 3487652 h 3722511"/>
              <a:gd name="connsiteX1194" fmla="*/ 10027499 w 12305293"/>
              <a:gd name="connsiteY1194" fmla="*/ 3508289 h 3722511"/>
              <a:gd name="connsiteX1195" fmla="*/ 10027499 w 12305293"/>
              <a:gd name="connsiteY1195" fmla="*/ 3544801 h 3722511"/>
              <a:gd name="connsiteX1196" fmla="*/ 10027499 w 12305293"/>
              <a:gd name="connsiteY1196" fmla="*/ 3565438 h 3722511"/>
              <a:gd name="connsiteX1197" fmla="*/ 10027499 w 12305293"/>
              <a:gd name="connsiteY1197" fmla="*/ 3603538 h 3722511"/>
              <a:gd name="connsiteX1198" fmla="*/ 10027499 w 12305293"/>
              <a:gd name="connsiteY1198" fmla="*/ 3622588 h 3722511"/>
              <a:gd name="connsiteX1199" fmla="*/ 10027499 w 12305293"/>
              <a:gd name="connsiteY1199" fmla="*/ 3660687 h 3722511"/>
              <a:gd name="connsiteX1200" fmla="*/ 10027499 w 12305293"/>
              <a:gd name="connsiteY1200" fmla="*/ 3681324 h 3722511"/>
              <a:gd name="connsiteX1201" fmla="*/ 10027499 w 12305293"/>
              <a:gd name="connsiteY1201" fmla="*/ 3717836 h 3722511"/>
              <a:gd name="connsiteX1202" fmla="*/ 10027499 w 12305293"/>
              <a:gd name="connsiteY1202" fmla="*/ 3722511 h 3722511"/>
              <a:gd name="connsiteX1203" fmla="*/ 6016174 w 12305293"/>
              <a:gd name="connsiteY1203" fmla="*/ 3722511 h 3722511"/>
              <a:gd name="connsiteX1204" fmla="*/ 6016174 w 12305293"/>
              <a:gd name="connsiteY1204" fmla="*/ 1812966 h 3722511"/>
              <a:gd name="connsiteX1205" fmla="*/ 6121479 w 12305293"/>
              <a:gd name="connsiteY1205" fmla="*/ 1812966 h 3722511"/>
              <a:gd name="connsiteX1206" fmla="*/ 6856349 w 12305293"/>
              <a:gd name="connsiteY1206" fmla="*/ 2812955 h 3722511"/>
              <a:gd name="connsiteX1207" fmla="*/ 6914185 w 12305293"/>
              <a:gd name="connsiteY1207" fmla="*/ 2953310 h 3722511"/>
              <a:gd name="connsiteX1208" fmla="*/ 6910206 w 12305293"/>
              <a:gd name="connsiteY1208" fmla="*/ 2942588 h 3722511"/>
              <a:gd name="connsiteX1209" fmla="*/ 6974250 w 12305293"/>
              <a:gd name="connsiteY1209" fmla="*/ 2942588 h 3722511"/>
              <a:gd name="connsiteX1210" fmla="*/ 6974250 w 12305293"/>
              <a:gd name="connsiteY1210" fmla="*/ 2623807 h 3722511"/>
              <a:gd name="connsiteX1211" fmla="*/ 6943508 w 12305293"/>
              <a:gd name="connsiteY1211" fmla="*/ 2623807 h 3722511"/>
              <a:gd name="connsiteX1212" fmla="*/ 6943508 w 12305293"/>
              <a:gd name="connsiteY1212" fmla="*/ 2533444 h 3722511"/>
              <a:gd name="connsiteX1213" fmla="*/ 7060210 w 12305293"/>
              <a:gd name="connsiteY1213" fmla="*/ 2533444 h 3722511"/>
              <a:gd name="connsiteX1214" fmla="*/ 7117697 w 12305293"/>
              <a:gd name="connsiteY1214" fmla="*/ 2533444 h 3722511"/>
              <a:gd name="connsiteX1215" fmla="*/ 7121840 w 12305293"/>
              <a:gd name="connsiteY1215" fmla="*/ 2524813 h 3722511"/>
              <a:gd name="connsiteX1216" fmla="*/ 7261033 w 12305293"/>
              <a:gd name="connsiteY1216" fmla="*/ 2299535 h 3722511"/>
              <a:gd name="connsiteX1217" fmla="*/ 7263816 w 12305293"/>
              <a:gd name="connsiteY1217" fmla="*/ 2295970 h 3722511"/>
              <a:gd name="connsiteX1218" fmla="*/ 7263790 w 12305293"/>
              <a:gd name="connsiteY1218" fmla="*/ 2295525 h 3722511"/>
              <a:gd name="connsiteX1219" fmla="*/ 7263973 w 12305293"/>
              <a:gd name="connsiteY1219" fmla="*/ 2295769 h 3722511"/>
              <a:gd name="connsiteX1220" fmla="*/ 7264164 w 12305293"/>
              <a:gd name="connsiteY1220" fmla="*/ 2295525 h 3722511"/>
              <a:gd name="connsiteX1221" fmla="*/ 7264232 w 12305293"/>
              <a:gd name="connsiteY1221" fmla="*/ 2296117 h 3722511"/>
              <a:gd name="connsiteX1222" fmla="*/ 7267234 w 12305293"/>
              <a:gd name="connsiteY1222" fmla="*/ 2300132 h 3722511"/>
              <a:gd name="connsiteX1223" fmla="*/ 7463453 w 12305293"/>
              <a:gd name="connsiteY1223" fmla="*/ 2745744 h 3722511"/>
              <a:gd name="connsiteX1224" fmla="*/ 7477245 w 12305293"/>
              <a:gd name="connsiteY1224" fmla="*/ 2802923 h 3722511"/>
              <a:gd name="connsiteX1225" fmla="*/ 7473795 w 12305293"/>
              <a:gd name="connsiteY1225" fmla="*/ 2784453 h 3722511"/>
              <a:gd name="connsiteX1226" fmla="*/ 7484042 w 12305293"/>
              <a:gd name="connsiteY1226" fmla="*/ 2809554 h 3722511"/>
              <a:gd name="connsiteX1227" fmla="*/ 7558334 w 12305293"/>
              <a:gd name="connsiteY1227" fmla="*/ 2671499 h 3722511"/>
              <a:gd name="connsiteX1228" fmla="*/ 7558334 w 12305293"/>
              <a:gd name="connsiteY1228" fmla="*/ 3283700 h 3722511"/>
              <a:gd name="connsiteX1229" fmla="*/ 7558334 w 12305293"/>
              <a:gd name="connsiteY1229" fmla="*/ 3413966 h 3722511"/>
              <a:gd name="connsiteX1230" fmla="*/ 7558576 w 12305293"/>
              <a:gd name="connsiteY1230" fmla="*/ 3414612 h 3722511"/>
              <a:gd name="connsiteX1231" fmla="*/ 7558576 w 12305293"/>
              <a:gd name="connsiteY1231" fmla="*/ 1941565 h 3722511"/>
              <a:gd name="connsiteX1232" fmla="*/ 7642822 w 12305293"/>
              <a:gd name="connsiteY1232" fmla="*/ 1941565 h 3722511"/>
              <a:gd name="connsiteX1233" fmla="*/ 7642822 w 12305293"/>
              <a:gd name="connsiteY1233" fmla="*/ 1544684 h 3722511"/>
              <a:gd name="connsiteX1234" fmla="*/ 7644279 w 12305293"/>
              <a:gd name="connsiteY1234" fmla="*/ 1544684 h 3722511"/>
              <a:gd name="connsiteX1235" fmla="*/ 7642728 w 12305293"/>
              <a:gd name="connsiteY1235" fmla="*/ 1544514 h 3722511"/>
              <a:gd name="connsiteX1236" fmla="*/ 7704100 w 12305293"/>
              <a:gd name="connsiteY1236" fmla="*/ 1406216 h 3722511"/>
              <a:gd name="connsiteX1237" fmla="*/ 7719443 w 12305293"/>
              <a:gd name="connsiteY1237" fmla="*/ 1217627 h 3722511"/>
              <a:gd name="connsiteX1238" fmla="*/ 7757800 w 12305293"/>
              <a:gd name="connsiteY1238" fmla="*/ 1217627 h 3722511"/>
              <a:gd name="connsiteX1239" fmla="*/ 7788486 w 12305293"/>
              <a:gd name="connsiteY1239" fmla="*/ 1217627 h 3722511"/>
              <a:gd name="connsiteX1240" fmla="*/ 7826845 w 12305293"/>
              <a:gd name="connsiteY1240" fmla="*/ 1217627 h 3722511"/>
              <a:gd name="connsiteX1241" fmla="*/ 7844745 w 12305293"/>
              <a:gd name="connsiteY1241" fmla="*/ 1406216 h 3722511"/>
              <a:gd name="connsiteX1242" fmla="*/ 7903560 w 12305293"/>
              <a:gd name="connsiteY1242" fmla="*/ 1544514 h 3722511"/>
              <a:gd name="connsiteX1243" fmla="*/ 7902009 w 12305293"/>
              <a:gd name="connsiteY1243" fmla="*/ 1544684 h 3722511"/>
              <a:gd name="connsiteX1244" fmla="*/ 7903560 w 12305293"/>
              <a:gd name="connsiteY1244" fmla="*/ 1544684 h 3722511"/>
              <a:gd name="connsiteX1245" fmla="*/ 7903560 w 12305293"/>
              <a:gd name="connsiteY1245" fmla="*/ 1544654 h 3722511"/>
              <a:gd name="connsiteX1246" fmla="*/ 7989425 w 12305293"/>
              <a:gd name="connsiteY1246" fmla="*/ 1544654 h 3722511"/>
              <a:gd name="connsiteX1247" fmla="*/ 7989425 w 12305293"/>
              <a:gd name="connsiteY1247" fmla="*/ 1589104 h 3722511"/>
              <a:gd name="connsiteX1248" fmla="*/ 7989425 w 12305293"/>
              <a:gd name="connsiteY1248" fmla="*/ 1592279 h 3722511"/>
              <a:gd name="connsiteX1249" fmla="*/ 7989425 w 12305293"/>
              <a:gd name="connsiteY1249" fmla="*/ 1635142 h 3722511"/>
              <a:gd name="connsiteX1250" fmla="*/ 7989425 w 12305293"/>
              <a:gd name="connsiteY1250" fmla="*/ 1636729 h 3722511"/>
              <a:gd name="connsiteX1251" fmla="*/ 7989425 w 12305293"/>
              <a:gd name="connsiteY1251" fmla="*/ 1679592 h 3722511"/>
              <a:gd name="connsiteX1252" fmla="*/ 7989425 w 12305293"/>
              <a:gd name="connsiteY1252" fmla="*/ 1682767 h 3722511"/>
              <a:gd name="connsiteX1253" fmla="*/ 7989425 w 12305293"/>
              <a:gd name="connsiteY1253" fmla="*/ 1724042 h 3722511"/>
              <a:gd name="connsiteX1254" fmla="*/ 7989425 w 12305293"/>
              <a:gd name="connsiteY1254" fmla="*/ 1727217 h 3722511"/>
              <a:gd name="connsiteX1255" fmla="*/ 7989425 w 12305293"/>
              <a:gd name="connsiteY1255" fmla="*/ 1770080 h 3722511"/>
              <a:gd name="connsiteX1256" fmla="*/ 7989425 w 12305293"/>
              <a:gd name="connsiteY1256" fmla="*/ 1773255 h 3722511"/>
              <a:gd name="connsiteX1257" fmla="*/ 7989425 w 12305293"/>
              <a:gd name="connsiteY1257" fmla="*/ 1814530 h 3722511"/>
              <a:gd name="connsiteX1258" fmla="*/ 7989425 w 12305293"/>
              <a:gd name="connsiteY1258" fmla="*/ 1817705 h 3722511"/>
              <a:gd name="connsiteX1259" fmla="*/ 7989425 w 12305293"/>
              <a:gd name="connsiteY1259" fmla="*/ 1860568 h 3722511"/>
              <a:gd name="connsiteX1260" fmla="*/ 7989425 w 12305293"/>
              <a:gd name="connsiteY1260" fmla="*/ 1862155 h 3722511"/>
              <a:gd name="connsiteX1261" fmla="*/ 7989425 w 12305293"/>
              <a:gd name="connsiteY1261" fmla="*/ 1903431 h 3722511"/>
              <a:gd name="connsiteX1262" fmla="*/ 7989425 w 12305293"/>
              <a:gd name="connsiteY1262" fmla="*/ 1905018 h 3722511"/>
              <a:gd name="connsiteX1263" fmla="*/ 7989425 w 12305293"/>
              <a:gd name="connsiteY1263" fmla="*/ 1951056 h 3722511"/>
              <a:gd name="connsiteX1264" fmla="*/ 7903660 w 12305293"/>
              <a:gd name="connsiteY1264" fmla="*/ 1951056 h 3722511"/>
              <a:gd name="connsiteX1265" fmla="*/ 7903660 w 12305293"/>
              <a:gd name="connsiteY1265" fmla="*/ 1951090 h 3722511"/>
              <a:gd name="connsiteX1266" fmla="*/ 7989526 w 12305293"/>
              <a:gd name="connsiteY1266" fmla="*/ 1951090 h 3722511"/>
              <a:gd name="connsiteX1267" fmla="*/ 7989526 w 12305293"/>
              <a:gd name="connsiteY1267" fmla="*/ 2437482 h 3722511"/>
              <a:gd name="connsiteX1268" fmla="*/ 8028419 w 12305293"/>
              <a:gd name="connsiteY1268" fmla="*/ 2409823 h 3722511"/>
              <a:gd name="connsiteX1269" fmla="*/ 8075811 w 12305293"/>
              <a:gd name="connsiteY1269" fmla="*/ 2392880 h 3722511"/>
              <a:gd name="connsiteX1270" fmla="*/ 8075811 w 12305293"/>
              <a:gd name="connsiteY1270" fmla="*/ 2199603 h 3722511"/>
              <a:gd name="connsiteX1271" fmla="*/ 8147541 w 12305293"/>
              <a:gd name="connsiteY1271" fmla="*/ 2199603 h 3722511"/>
              <a:gd name="connsiteX1272" fmla="*/ 8147541 w 12305293"/>
              <a:gd name="connsiteY1272" fmla="*/ 2392880 h 3722511"/>
              <a:gd name="connsiteX1273" fmla="*/ 8221832 w 12305293"/>
              <a:gd name="connsiteY1273" fmla="*/ 2425511 h 3722511"/>
              <a:gd name="connsiteX1274" fmla="*/ 8221832 w 12305293"/>
              <a:gd name="connsiteY1274" fmla="*/ 2596196 h 3722511"/>
              <a:gd name="connsiteX1275" fmla="*/ 8221832 w 12305293"/>
              <a:gd name="connsiteY1275" fmla="*/ 2656439 h 3722511"/>
              <a:gd name="connsiteX1276" fmla="*/ 8221832 w 12305293"/>
              <a:gd name="connsiteY1276" fmla="*/ 2701620 h 3722511"/>
              <a:gd name="connsiteX1277" fmla="*/ 8147541 w 12305293"/>
              <a:gd name="connsiteY1277" fmla="*/ 2736761 h 3722511"/>
              <a:gd name="connsiteX1278" fmla="*/ 8147541 w 12305293"/>
              <a:gd name="connsiteY1278" fmla="*/ 2844695 h 3722511"/>
              <a:gd name="connsiteX1279" fmla="*/ 8221832 w 12305293"/>
              <a:gd name="connsiteY1279" fmla="*/ 2844695 h 3722511"/>
              <a:gd name="connsiteX1280" fmla="*/ 8221832 w 12305293"/>
              <a:gd name="connsiteY1280" fmla="*/ 2977730 h 3722511"/>
              <a:gd name="connsiteX1281" fmla="*/ 8196215 w 12305293"/>
              <a:gd name="connsiteY1281" fmla="*/ 2977730 h 3722511"/>
              <a:gd name="connsiteX1282" fmla="*/ 8162911 w 12305293"/>
              <a:gd name="connsiteY1282" fmla="*/ 2977730 h 3722511"/>
              <a:gd name="connsiteX1283" fmla="*/ 8137294 w 12305293"/>
              <a:gd name="connsiteY1283" fmla="*/ 2977730 h 3722511"/>
              <a:gd name="connsiteX1284" fmla="*/ 8119361 w 12305293"/>
              <a:gd name="connsiteY1284" fmla="*/ 2977730 h 3722511"/>
              <a:gd name="connsiteX1285" fmla="*/ 8119361 w 12305293"/>
              <a:gd name="connsiteY1285" fmla="*/ 2978150 h 3722511"/>
              <a:gd name="connsiteX1286" fmla="*/ 8136840 w 12305293"/>
              <a:gd name="connsiteY1286" fmla="*/ 2978150 h 3722511"/>
              <a:gd name="connsiteX1287" fmla="*/ 8162762 w 12305293"/>
              <a:gd name="connsiteY1287" fmla="*/ 2978150 h 3722511"/>
              <a:gd name="connsiteX1288" fmla="*/ 8222704 w 12305293"/>
              <a:gd name="connsiteY1288" fmla="*/ 2978150 h 3722511"/>
              <a:gd name="connsiteX1289" fmla="*/ 8222704 w 12305293"/>
              <a:gd name="connsiteY1289" fmla="*/ 2655887 h 3722511"/>
              <a:gd name="connsiteX1290" fmla="*/ 8222704 w 12305293"/>
              <a:gd name="connsiteY1290" fmla="*/ 2595562 h 3722511"/>
              <a:gd name="connsiteX1291" fmla="*/ 8222704 w 12305293"/>
              <a:gd name="connsiteY1291" fmla="*/ 2205037 h 3722511"/>
              <a:gd name="connsiteX1292" fmla="*/ 8316668 w 12305293"/>
              <a:gd name="connsiteY1292" fmla="*/ 2205037 h 3722511"/>
              <a:gd name="connsiteX1293" fmla="*/ 8316668 w 12305293"/>
              <a:gd name="connsiteY1293" fmla="*/ 1817687 h 3722511"/>
              <a:gd name="connsiteX1294" fmla="*/ 8316668 w 12305293"/>
              <a:gd name="connsiteY1294" fmla="*/ 1757362 h 3722511"/>
              <a:gd name="connsiteX1295" fmla="*/ 8316668 w 12305293"/>
              <a:gd name="connsiteY1295" fmla="*/ 1412875 h 3722511"/>
              <a:gd name="connsiteX1296" fmla="*/ 8391192 w 12305293"/>
              <a:gd name="connsiteY1296" fmla="*/ 1412875 h 3722511"/>
              <a:gd name="connsiteX1297" fmla="*/ 8399292 w 12305293"/>
              <a:gd name="connsiteY1297" fmla="*/ 1412875 h 3722511"/>
              <a:gd name="connsiteX1298" fmla="*/ 8399292 w 12305293"/>
              <a:gd name="connsiteY1298" fmla="*/ 1084262 h 3722511"/>
              <a:gd name="connsiteX1299" fmla="*/ 8399292 w 12305293"/>
              <a:gd name="connsiteY1299" fmla="*/ 933450 h 3722511"/>
              <a:gd name="connsiteX1300" fmla="*/ 8423593 w 12305293"/>
              <a:gd name="connsiteY1300" fmla="*/ 933450 h 3722511"/>
              <a:gd name="connsiteX1301" fmla="*/ 8457615 w 12305293"/>
              <a:gd name="connsiteY1301" fmla="*/ 933450 h 3722511"/>
              <a:gd name="connsiteX1302" fmla="*/ 8470576 w 12305293"/>
              <a:gd name="connsiteY1302" fmla="*/ 933450 h 3722511"/>
              <a:gd name="connsiteX1303" fmla="*/ 8470576 w 12305293"/>
              <a:gd name="connsiteY1303" fmla="*/ 755650 h 3722511"/>
              <a:gd name="connsiteX1304" fmla="*/ 8470576 w 12305293"/>
              <a:gd name="connsiteY1304" fmla="*/ 549275 h 3722511"/>
              <a:gd name="connsiteX1305" fmla="*/ 8485156 w 12305293"/>
              <a:gd name="connsiteY1305" fmla="*/ 549275 h 3722511"/>
              <a:gd name="connsiteX1306" fmla="*/ 8514318 w 12305293"/>
              <a:gd name="connsiteY1306" fmla="*/ 549275 h 3722511"/>
              <a:gd name="connsiteX1307" fmla="*/ 8514318 w 12305293"/>
              <a:gd name="connsiteY1307" fmla="*/ 471487 h 3722511"/>
              <a:gd name="connsiteX1308" fmla="*/ 8514318 w 12305293"/>
              <a:gd name="connsiteY1308" fmla="*/ 427037 h 3722511"/>
              <a:gd name="connsiteX1309" fmla="*/ 8514318 w 12305293"/>
              <a:gd name="connsiteY1309" fmla="*/ 290512 h 3722511"/>
              <a:gd name="connsiteX1310" fmla="*/ 8553199 w 12305293"/>
              <a:gd name="connsiteY1310" fmla="*/ 290512 h 3722511"/>
              <a:gd name="connsiteX1311" fmla="*/ 8553199 w 12305293"/>
              <a:gd name="connsiteY1311" fmla="*/ 163512 h 372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</a:cxnLst>
            <a:rect l="l" t="t" r="r" b="b"/>
            <a:pathLst>
              <a:path w="12305293" h="3722511">
                <a:moveTo>
                  <a:pt x="4492347" y="3668778"/>
                </a:moveTo>
                <a:lnTo>
                  <a:pt x="4492347" y="3668779"/>
                </a:lnTo>
                <a:lnTo>
                  <a:pt x="4492419" y="3668779"/>
                </a:lnTo>
                <a:lnTo>
                  <a:pt x="4493162" y="3668779"/>
                </a:lnTo>
                <a:lnTo>
                  <a:pt x="4499732" y="3668779"/>
                </a:lnTo>
                <a:lnTo>
                  <a:pt x="4515335" y="3668779"/>
                </a:lnTo>
                <a:lnTo>
                  <a:pt x="4545722" y="3668779"/>
                </a:lnTo>
                <a:lnTo>
                  <a:pt x="4595819" y="3668779"/>
                </a:lnTo>
                <a:lnTo>
                  <a:pt x="4670553" y="3668779"/>
                </a:lnTo>
                <a:lnTo>
                  <a:pt x="4774853" y="3668779"/>
                </a:lnTo>
                <a:lnTo>
                  <a:pt x="4913644" y="3668779"/>
                </a:lnTo>
                <a:lnTo>
                  <a:pt x="5282926" y="3668779"/>
                </a:lnTo>
                <a:lnTo>
                  <a:pt x="5282926" y="3668778"/>
                </a:lnTo>
                <a:lnTo>
                  <a:pt x="4916885" y="3668778"/>
                </a:lnTo>
                <a:lnTo>
                  <a:pt x="4913644" y="3668778"/>
                </a:lnTo>
                <a:lnTo>
                  <a:pt x="4492419" y="3668778"/>
                </a:lnTo>
                <a:close/>
                <a:moveTo>
                  <a:pt x="3055361" y="3644953"/>
                </a:moveTo>
                <a:lnTo>
                  <a:pt x="3055361" y="3703690"/>
                </a:lnTo>
                <a:lnTo>
                  <a:pt x="3065125" y="3703690"/>
                </a:lnTo>
                <a:lnTo>
                  <a:pt x="3065125" y="3703148"/>
                </a:lnTo>
                <a:lnTo>
                  <a:pt x="3065098" y="3703148"/>
                </a:lnTo>
                <a:cubicBezTo>
                  <a:pt x="3065098" y="3703148"/>
                  <a:pt x="3065098" y="3703148"/>
                  <a:pt x="3065098" y="3645226"/>
                </a:cubicBezTo>
                <a:lnTo>
                  <a:pt x="3065125" y="3645226"/>
                </a:lnTo>
                <a:lnTo>
                  <a:pt x="3065125" y="3644953"/>
                </a:lnTo>
                <a:close/>
                <a:moveTo>
                  <a:pt x="8119019" y="3193932"/>
                </a:moveTo>
                <a:lnTo>
                  <a:pt x="8118360" y="3194577"/>
                </a:lnTo>
                <a:cubicBezTo>
                  <a:pt x="8116109" y="3196783"/>
                  <a:pt x="8108792" y="3203953"/>
                  <a:pt x="8085010" y="3227255"/>
                </a:cubicBezTo>
                <a:lnTo>
                  <a:pt x="8055685" y="3255988"/>
                </a:lnTo>
                <a:lnTo>
                  <a:pt x="8055847" y="3255988"/>
                </a:lnTo>
                <a:lnTo>
                  <a:pt x="8119019" y="3194711"/>
                </a:lnTo>
                <a:close/>
                <a:moveTo>
                  <a:pt x="11570066" y="3115784"/>
                </a:moveTo>
                <a:cubicBezTo>
                  <a:pt x="11570066" y="3115784"/>
                  <a:pt x="11570066" y="3115784"/>
                  <a:pt x="11567505" y="3117981"/>
                </a:cubicBezTo>
                <a:lnTo>
                  <a:pt x="11563060" y="3121791"/>
                </a:lnTo>
                <a:lnTo>
                  <a:pt x="11569818" y="3116273"/>
                </a:lnTo>
                <a:lnTo>
                  <a:pt x="11679984" y="3203585"/>
                </a:lnTo>
                <a:lnTo>
                  <a:pt x="11679984" y="3575086"/>
                </a:lnTo>
                <a:lnTo>
                  <a:pt x="11680221" y="3575086"/>
                </a:lnTo>
                <a:lnTo>
                  <a:pt x="11680221" y="3574404"/>
                </a:lnTo>
                <a:cubicBezTo>
                  <a:pt x="11680221" y="3569325"/>
                  <a:pt x="11680221" y="3528693"/>
                  <a:pt x="11680221" y="3203637"/>
                </a:cubicBezTo>
                <a:cubicBezTo>
                  <a:pt x="11680221" y="3203637"/>
                  <a:pt x="11680221" y="3203637"/>
                  <a:pt x="11570066" y="3115784"/>
                </a:cubicBezTo>
                <a:close/>
                <a:moveTo>
                  <a:pt x="3697880" y="3081386"/>
                </a:moveTo>
                <a:lnTo>
                  <a:pt x="3697875" y="3081401"/>
                </a:lnTo>
                <a:lnTo>
                  <a:pt x="3883174" y="3081401"/>
                </a:lnTo>
                <a:lnTo>
                  <a:pt x="3883174" y="3081386"/>
                </a:lnTo>
                <a:lnTo>
                  <a:pt x="3863317" y="3081386"/>
                </a:lnTo>
                <a:cubicBezTo>
                  <a:pt x="3838731" y="3081386"/>
                  <a:pt x="3799394" y="3081386"/>
                  <a:pt x="3736453" y="3081386"/>
                </a:cubicBezTo>
                <a:cubicBezTo>
                  <a:pt x="3736453" y="3081386"/>
                  <a:pt x="3736453" y="3081386"/>
                  <a:pt x="3716784" y="3081386"/>
                </a:cubicBezTo>
                <a:close/>
                <a:moveTo>
                  <a:pt x="6938046" y="3017605"/>
                </a:moveTo>
                <a:lnTo>
                  <a:pt x="6960659" y="3084483"/>
                </a:lnTo>
                <a:lnTo>
                  <a:pt x="6961143" y="3079838"/>
                </a:lnTo>
                <a:close/>
                <a:moveTo>
                  <a:pt x="6984400" y="2912583"/>
                </a:moveTo>
                <a:lnTo>
                  <a:pt x="6981535" y="2923841"/>
                </a:lnTo>
                <a:lnTo>
                  <a:pt x="6980146" y="2934684"/>
                </a:lnTo>
                <a:close/>
                <a:moveTo>
                  <a:pt x="7989526" y="2692114"/>
                </a:moveTo>
                <a:lnTo>
                  <a:pt x="7989526" y="2844695"/>
                </a:lnTo>
                <a:lnTo>
                  <a:pt x="7990072" y="2844695"/>
                </a:lnTo>
                <a:cubicBezTo>
                  <a:pt x="7994155" y="2844695"/>
                  <a:pt x="8010486" y="2844695"/>
                  <a:pt x="8075811" y="2844695"/>
                </a:cubicBezTo>
                <a:cubicBezTo>
                  <a:pt x="8075811" y="2844695"/>
                  <a:pt x="8075811" y="2844695"/>
                  <a:pt x="8075811" y="2734251"/>
                </a:cubicBezTo>
                <a:cubicBezTo>
                  <a:pt x="8059160" y="2730486"/>
                  <a:pt x="8043148" y="2724838"/>
                  <a:pt x="8028419" y="2717622"/>
                </a:cubicBezTo>
                <a:close/>
                <a:moveTo>
                  <a:pt x="3071561" y="2528938"/>
                </a:moveTo>
                <a:lnTo>
                  <a:pt x="3196297" y="2625773"/>
                </a:lnTo>
                <a:lnTo>
                  <a:pt x="3196299" y="2625775"/>
                </a:lnTo>
                <a:lnTo>
                  <a:pt x="3196299" y="2625776"/>
                </a:lnTo>
                <a:lnTo>
                  <a:pt x="3196299" y="2654350"/>
                </a:lnTo>
                <a:lnTo>
                  <a:pt x="3165953" y="2689129"/>
                </a:lnTo>
                <a:lnTo>
                  <a:pt x="3167645" y="2692529"/>
                </a:lnTo>
                <a:cubicBezTo>
                  <a:pt x="3168037" y="2699316"/>
                  <a:pt x="3165693" y="2706102"/>
                  <a:pt x="3161007" y="2712135"/>
                </a:cubicBezTo>
                <a:lnTo>
                  <a:pt x="3136012" y="2742298"/>
                </a:lnTo>
                <a:cubicBezTo>
                  <a:pt x="3129765" y="2746822"/>
                  <a:pt x="3122735" y="2749838"/>
                  <a:pt x="3115705" y="2750215"/>
                </a:cubicBezTo>
                <a:lnTo>
                  <a:pt x="3113426" y="2749327"/>
                </a:lnTo>
                <a:lnTo>
                  <a:pt x="3005140" y="2873426"/>
                </a:lnTo>
                <a:lnTo>
                  <a:pt x="2946823" y="2824213"/>
                </a:lnTo>
                <a:lnTo>
                  <a:pt x="2946823" y="2797226"/>
                </a:lnTo>
                <a:lnTo>
                  <a:pt x="2946823" y="2794051"/>
                </a:lnTo>
                <a:lnTo>
                  <a:pt x="2946823" y="2648001"/>
                </a:lnTo>
                <a:close/>
                <a:moveTo>
                  <a:pt x="6315875" y="2458142"/>
                </a:moveTo>
                <a:cubicBezTo>
                  <a:pt x="6315875" y="2458142"/>
                  <a:pt x="6315875" y="2458142"/>
                  <a:pt x="6464458" y="2535954"/>
                </a:cubicBezTo>
                <a:cubicBezTo>
                  <a:pt x="6464458" y="2535954"/>
                  <a:pt x="6464458" y="2535954"/>
                  <a:pt x="6315875" y="2535954"/>
                </a:cubicBezTo>
                <a:cubicBezTo>
                  <a:pt x="6315875" y="2535954"/>
                  <a:pt x="6315875" y="2535954"/>
                  <a:pt x="6315875" y="2458142"/>
                </a:cubicBezTo>
                <a:close/>
                <a:moveTo>
                  <a:pt x="1155115" y="2386064"/>
                </a:moveTo>
                <a:cubicBezTo>
                  <a:pt x="1320315" y="2386064"/>
                  <a:pt x="1458158" y="2501427"/>
                  <a:pt x="1490024" y="2654788"/>
                </a:cubicBezTo>
                <a:lnTo>
                  <a:pt x="1493718" y="2690879"/>
                </a:lnTo>
                <a:lnTo>
                  <a:pt x="1587686" y="2690879"/>
                </a:lnTo>
                <a:lnTo>
                  <a:pt x="1587686" y="2754379"/>
                </a:lnTo>
                <a:lnTo>
                  <a:pt x="1556890" y="2754379"/>
                </a:lnTo>
                <a:lnTo>
                  <a:pt x="1556890" y="3254429"/>
                </a:lnTo>
                <a:lnTo>
                  <a:pt x="1597376" y="3254429"/>
                </a:lnTo>
                <a:lnTo>
                  <a:pt x="1597376" y="3722511"/>
                </a:lnTo>
                <a:lnTo>
                  <a:pt x="712805" y="3722511"/>
                </a:lnTo>
                <a:lnTo>
                  <a:pt x="712805" y="3254429"/>
                </a:lnTo>
                <a:lnTo>
                  <a:pt x="753308" y="3254429"/>
                </a:lnTo>
                <a:lnTo>
                  <a:pt x="753308" y="2754379"/>
                </a:lnTo>
                <a:lnTo>
                  <a:pt x="725784" y="2754379"/>
                </a:lnTo>
                <a:lnTo>
                  <a:pt x="725783" y="2754379"/>
                </a:lnTo>
                <a:lnTo>
                  <a:pt x="725783" y="2754375"/>
                </a:lnTo>
                <a:lnTo>
                  <a:pt x="725770" y="2754375"/>
                </a:lnTo>
                <a:lnTo>
                  <a:pt x="725770" y="2690875"/>
                </a:lnTo>
                <a:lnTo>
                  <a:pt x="813259" y="2690875"/>
                </a:lnTo>
                <a:lnTo>
                  <a:pt x="813273" y="2690875"/>
                </a:lnTo>
                <a:lnTo>
                  <a:pt x="818269" y="2673636"/>
                </a:lnTo>
                <a:lnTo>
                  <a:pt x="820196" y="2654788"/>
                </a:lnTo>
                <a:lnTo>
                  <a:pt x="833127" y="2622359"/>
                </a:lnTo>
                <a:lnTo>
                  <a:pt x="846192" y="2577292"/>
                </a:lnTo>
                <a:lnTo>
                  <a:pt x="856734" y="2563166"/>
                </a:lnTo>
                <a:lnTo>
                  <a:pt x="862739" y="2548101"/>
                </a:lnTo>
                <a:lnTo>
                  <a:pt x="897349" y="2508748"/>
                </a:lnTo>
                <a:lnTo>
                  <a:pt x="915823" y="2483994"/>
                </a:lnTo>
                <a:lnTo>
                  <a:pt x="926895" y="2475150"/>
                </a:lnTo>
                <a:lnTo>
                  <a:pt x="937650" y="2462916"/>
                </a:lnTo>
                <a:cubicBezTo>
                  <a:pt x="981985" y="2426907"/>
                  <a:pt x="1035679" y="2401682"/>
                  <a:pt x="1094597" y="2391320"/>
                </a:cubicBezTo>
                <a:lnTo>
                  <a:pt x="1145816" y="2386872"/>
                </a:lnTo>
                <a:lnTo>
                  <a:pt x="1145816" y="2386077"/>
                </a:lnTo>
                <a:cubicBezTo>
                  <a:pt x="1148921" y="2386077"/>
                  <a:pt x="1148921" y="2386077"/>
                  <a:pt x="1148921" y="2386077"/>
                </a:cubicBezTo>
                <a:cubicBezTo>
                  <a:pt x="1148921" y="2386077"/>
                  <a:pt x="1148921" y="2386077"/>
                  <a:pt x="1152027" y="2386077"/>
                </a:cubicBezTo>
                <a:lnTo>
                  <a:pt x="1154965" y="2386077"/>
                </a:lnTo>
                <a:close/>
                <a:moveTo>
                  <a:pt x="2565784" y="2202783"/>
                </a:moveTo>
                <a:lnTo>
                  <a:pt x="2578487" y="2225179"/>
                </a:lnTo>
                <a:lnTo>
                  <a:pt x="2603093" y="2264359"/>
                </a:lnTo>
                <a:lnTo>
                  <a:pt x="2610026" y="2272947"/>
                </a:lnTo>
                <a:lnTo>
                  <a:pt x="2642542" y="2310231"/>
                </a:lnTo>
                <a:lnTo>
                  <a:pt x="2642970" y="2306384"/>
                </a:lnTo>
                <a:lnTo>
                  <a:pt x="2650840" y="2211284"/>
                </a:lnTo>
                <a:lnTo>
                  <a:pt x="2646489" y="2210693"/>
                </a:lnTo>
                <a:cubicBezTo>
                  <a:pt x="2643752" y="2210321"/>
                  <a:pt x="2639645" y="2209763"/>
                  <a:pt x="2633487" y="2208925"/>
                </a:cubicBezTo>
                <a:lnTo>
                  <a:pt x="2621182" y="2207253"/>
                </a:lnTo>
                <a:close/>
                <a:moveTo>
                  <a:pt x="10960470" y="2046601"/>
                </a:moveTo>
                <a:lnTo>
                  <a:pt x="10937308" y="2081629"/>
                </a:lnTo>
                <a:cubicBezTo>
                  <a:pt x="10937308" y="2081629"/>
                  <a:pt x="10937308" y="2081629"/>
                  <a:pt x="10937308" y="3014574"/>
                </a:cubicBezTo>
                <a:lnTo>
                  <a:pt x="10937308" y="3133711"/>
                </a:lnTo>
                <a:lnTo>
                  <a:pt x="10937990" y="3134251"/>
                </a:lnTo>
                <a:lnTo>
                  <a:pt x="10937990" y="2081284"/>
                </a:lnTo>
                <a:close/>
                <a:moveTo>
                  <a:pt x="6208575" y="2026397"/>
                </a:moveTo>
                <a:cubicBezTo>
                  <a:pt x="6208575" y="2091682"/>
                  <a:pt x="6208575" y="2536122"/>
                  <a:pt x="6208575" y="2536122"/>
                </a:cubicBezTo>
                <a:cubicBezTo>
                  <a:pt x="6208575" y="2536122"/>
                  <a:pt x="6208575" y="2536122"/>
                  <a:pt x="6597943" y="2536122"/>
                </a:cubicBezTo>
                <a:cubicBezTo>
                  <a:pt x="6597943" y="2536122"/>
                  <a:pt x="6408382" y="2187099"/>
                  <a:pt x="6208575" y="2026397"/>
                </a:cubicBezTo>
                <a:close/>
                <a:moveTo>
                  <a:pt x="11245806" y="1609787"/>
                </a:moveTo>
                <a:lnTo>
                  <a:pt x="11550381" y="2081284"/>
                </a:lnTo>
                <a:lnTo>
                  <a:pt x="11550381" y="2972709"/>
                </a:lnTo>
                <a:lnTo>
                  <a:pt x="11552173" y="2972709"/>
                </a:lnTo>
                <a:cubicBezTo>
                  <a:pt x="11559979" y="2972709"/>
                  <a:pt x="11591200" y="2972709"/>
                  <a:pt x="11716086" y="2972709"/>
                </a:cubicBezTo>
                <a:cubicBezTo>
                  <a:pt x="11716086" y="2972709"/>
                  <a:pt x="11716086" y="2972709"/>
                  <a:pt x="11716086" y="3469088"/>
                </a:cubicBezTo>
                <a:lnTo>
                  <a:pt x="11716086" y="3575086"/>
                </a:lnTo>
                <a:lnTo>
                  <a:pt x="11717206" y="3575086"/>
                </a:lnTo>
                <a:lnTo>
                  <a:pt x="11717206" y="2862263"/>
                </a:lnTo>
                <a:lnTo>
                  <a:pt x="11744266" y="2862263"/>
                </a:lnTo>
                <a:lnTo>
                  <a:pt x="11744266" y="2858069"/>
                </a:lnTo>
                <a:cubicBezTo>
                  <a:pt x="11744266" y="2845480"/>
                  <a:pt x="11744266" y="2795121"/>
                  <a:pt x="11744266" y="2593686"/>
                </a:cubicBezTo>
                <a:cubicBezTo>
                  <a:pt x="11744266" y="2593686"/>
                  <a:pt x="11744266" y="2593686"/>
                  <a:pt x="12059363" y="2593686"/>
                </a:cubicBezTo>
                <a:cubicBezTo>
                  <a:pt x="12059363" y="2593686"/>
                  <a:pt x="12059363" y="2593686"/>
                  <a:pt x="12059363" y="2023897"/>
                </a:cubicBezTo>
                <a:cubicBezTo>
                  <a:pt x="12059363" y="2023897"/>
                  <a:pt x="12059363" y="2023897"/>
                  <a:pt x="12305293" y="2023897"/>
                </a:cubicBezTo>
                <a:cubicBezTo>
                  <a:pt x="12305293" y="2023897"/>
                  <a:pt x="12305293" y="2023897"/>
                  <a:pt x="12305293" y="3577968"/>
                </a:cubicBezTo>
                <a:lnTo>
                  <a:pt x="12305293" y="3722511"/>
                </a:lnTo>
                <a:lnTo>
                  <a:pt x="12213069" y="3722511"/>
                </a:lnTo>
                <a:lnTo>
                  <a:pt x="12213069" y="3713498"/>
                </a:lnTo>
                <a:cubicBezTo>
                  <a:pt x="12213069" y="3693731"/>
                  <a:pt x="12213069" y="3654198"/>
                  <a:pt x="12213069" y="3575130"/>
                </a:cubicBezTo>
                <a:lnTo>
                  <a:pt x="12212958" y="3575130"/>
                </a:lnTo>
                <a:lnTo>
                  <a:pt x="12212958" y="3722511"/>
                </a:lnTo>
                <a:lnTo>
                  <a:pt x="10750299" y="3722511"/>
                </a:lnTo>
                <a:lnTo>
                  <a:pt x="10750299" y="3665739"/>
                </a:lnTo>
                <a:cubicBezTo>
                  <a:pt x="10750299" y="3372154"/>
                  <a:pt x="10750299" y="2963689"/>
                  <a:pt x="10750299" y="2395390"/>
                </a:cubicBezTo>
                <a:cubicBezTo>
                  <a:pt x="10750299" y="2395390"/>
                  <a:pt x="10750299" y="2395390"/>
                  <a:pt x="10834837" y="2440571"/>
                </a:cubicBezTo>
                <a:cubicBezTo>
                  <a:pt x="10834837" y="2440571"/>
                  <a:pt x="10834837" y="2440571"/>
                  <a:pt x="10834837" y="1903413"/>
                </a:cubicBezTo>
                <a:cubicBezTo>
                  <a:pt x="10834837" y="1903413"/>
                  <a:pt x="10834837" y="1903413"/>
                  <a:pt x="10982429" y="1903413"/>
                </a:cubicBezTo>
                <a:lnTo>
                  <a:pt x="11053278" y="1903413"/>
                </a:lnTo>
                <a:lnTo>
                  <a:pt x="11242565" y="1611374"/>
                </a:lnTo>
                <a:lnTo>
                  <a:pt x="11124299" y="2086046"/>
                </a:lnTo>
                <a:lnTo>
                  <a:pt x="11124469" y="2086046"/>
                </a:lnTo>
                <a:lnTo>
                  <a:pt x="11125038" y="2083786"/>
                </a:lnTo>
                <a:cubicBezTo>
                  <a:pt x="11127199" y="2075197"/>
                  <a:pt x="11135845" y="2040840"/>
                  <a:pt x="11170430" y="1903413"/>
                </a:cubicBezTo>
                <a:cubicBezTo>
                  <a:pt x="11170430" y="1903413"/>
                  <a:pt x="11170430" y="1903413"/>
                  <a:pt x="11226788" y="1903413"/>
                </a:cubicBezTo>
                <a:cubicBezTo>
                  <a:pt x="11226788" y="1903413"/>
                  <a:pt x="11226788" y="1903413"/>
                  <a:pt x="11226788" y="1918757"/>
                </a:cubicBezTo>
                <a:lnTo>
                  <a:pt x="11226788" y="1932567"/>
                </a:lnTo>
                <a:lnTo>
                  <a:pt x="11237702" y="1930408"/>
                </a:lnTo>
                <a:cubicBezTo>
                  <a:pt x="11281545" y="1930408"/>
                  <a:pt x="11317086" y="1965235"/>
                  <a:pt x="11317086" y="2008196"/>
                </a:cubicBezTo>
                <a:cubicBezTo>
                  <a:pt x="11317086" y="2051157"/>
                  <a:pt x="11281545" y="2085984"/>
                  <a:pt x="11237702" y="2085984"/>
                </a:cubicBezTo>
                <a:lnTo>
                  <a:pt x="11226788" y="2083825"/>
                </a:lnTo>
                <a:lnTo>
                  <a:pt x="11226788" y="2086046"/>
                </a:lnTo>
                <a:lnTo>
                  <a:pt x="11362452" y="2086046"/>
                </a:lnTo>
                <a:lnTo>
                  <a:pt x="11242565" y="1611374"/>
                </a:lnTo>
                <a:close/>
                <a:moveTo>
                  <a:pt x="7558484" y="1533541"/>
                </a:moveTo>
                <a:lnTo>
                  <a:pt x="7642728" y="1533541"/>
                </a:lnTo>
                <a:lnTo>
                  <a:pt x="7642728" y="1544514"/>
                </a:lnTo>
                <a:lnTo>
                  <a:pt x="7642728" y="1579579"/>
                </a:lnTo>
                <a:lnTo>
                  <a:pt x="7642728" y="1581166"/>
                </a:lnTo>
                <a:lnTo>
                  <a:pt x="7642728" y="1622442"/>
                </a:lnTo>
                <a:lnTo>
                  <a:pt x="7642728" y="1627204"/>
                </a:lnTo>
                <a:lnTo>
                  <a:pt x="7642728" y="1666892"/>
                </a:lnTo>
                <a:lnTo>
                  <a:pt x="7642728" y="1670067"/>
                </a:lnTo>
                <a:lnTo>
                  <a:pt x="7642728" y="1712930"/>
                </a:lnTo>
                <a:lnTo>
                  <a:pt x="7642728" y="1714517"/>
                </a:lnTo>
                <a:lnTo>
                  <a:pt x="7642728" y="1757380"/>
                </a:lnTo>
                <a:lnTo>
                  <a:pt x="7642728" y="1760555"/>
                </a:lnTo>
                <a:lnTo>
                  <a:pt x="7642728" y="1803418"/>
                </a:lnTo>
                <a:lnTo>
                  <a:pt x="7642728" y="1805005"/>
                </a:lnTo>
                <a:lnTo>
                  <a:pt x="7642728" y="1847868"/>
                </a:lnTo>
                <a:lnTo>
                  <a:pt x="7642728" y="1851043"/>
                </a:lnTo>
                <a:lnTo>
                  <a:pt x="7642728" y="1892318"/>
                </a:lnTo>
                <a:lnTo>
                  <a:pt x="7642728" y="1895493"/>
                </a:lnTo>
                <a:lnTo>
                  <a:pt x="7642728" y="1941531"/>
                </a:lnTo>
                <a:lnTo>
                  <a:pt x="7558484" y="1941531"/>
                </a:lnTo>
                <a:lnTo>
                  <a:pt x="7558484" y="1895493"/>
                </a:lnTo>
                <a:lnTo>
                  <a:pt x="7558484" y="1892318"/>
                </a:lnTo>
                <a:lnTo>
                  <a:pt x="7558484" y="1851043"/>
                </a:lnTo>
                <a:lnTo>
                  <a:pt x="7558484" y="1847868"/>
                </a:lnTo>
                <a:lnTo>
                  <a:pt x="7558484" y="1805005"/>
                </a:lnTo>
                <a:lnTo>
                  <a:pt x="7558484" y="1803418"/>
                </a:lnTo>
                <a:lnTo>
                  <a:pt x="7558484" y="1760555"/>
                </a:lnTo>
                <a:lnTo>
                  <a:pt x="7558484" y="1757380"/>
                </a:lnTo>
                <a:lnTo>
                  <a:pt x="7558484" y="1714517"/>
                </a:lnTo>
                <a:lnTo>
                  <a:pt x="7558484" y="1712930"/>
                </a:lnTo>
                <a:lnTo>
                  <a:pt x="7558484" y="1670067"/>
                </a:lnTo>
                <a:lnTo>
                  <a:pt x="7558484" y="1666892"/>
                </a:lnTo>
                <a:lnTo>
                  <a:pt x="7558484" y="1627204"/>
                </a:lnTo>
                <a:lnTo>
                  <a:pt x="7558484" y="1622442"/>
                </a:lnTo>
                <a:lnTo>
                  <a:pt x="7558484" y="1581166"/>
                </a:lnTo>
                <a:lnTo>
                  <a:pt x="7558484" y="1579579"/>
                </a:lnTo>
                <a:close/>
                <a:moveTo>
                  <a:pt x="1989231" y="1441086"/>
                </a:moveTo>
                <a:lnTo>
                  <a:pt x="1988695" y="1452607"/>
                </a:lnTo>
                <a:lnTo>
                  <a:pt x="1988961" y="1446877"/>
                </a:lnTo>
                <a:close/>
                <a:moveTo>
                  <a:pt x="1990194" y="1420396"/>
                </a:moveTo>
                <a:lnTo>
                  <a:pt x="1989661" y="1431892"/>
                </a:lnTo>
                <a:lnTo>
                  <a:pt x="1989231" y="1441086"/>
                </a:lnTo>
                <a:close/>
                <a:moveTo>
                  <a:pt x="6080978" y="1368460"/>
                </a:moveTo>
                <a:lnTo>
                  <a:pt x="6121479" y="1368460"/>
                </a:lnTo>
                <a:lnTo>
                  <a:pt x="6121479" y="1812965"/>
                </a:lnTo>
                <a:lnTo>
                  <a:pt x="6080978" y="1812965"/>
                </a:lnTo>
                <a:close/>
                <a:moveTo>
                  <a:pt x="469822" y="1366890"/>
                </a:moveTo>
                <a:cubicBezTo>
                  <a:pt x="469822" y="1366890"/>
                  <a:pt x="469822" y="1366890"/>
                  <a:pt x="539484" y="1366890"/>
                </a:cubicBezTo>
                <a:lnTo>
                  <a:pt x="539484" y="1369942"/>
                </a:lnTo>
                <a:cubicBezTo>
                  <a:pt x="539484" y="1369942"/>
                  <a:pt x="539484" y="1369942"/>
                  <a:pt x="469822" y="1369942"/>
                </a:cubicBezTo>
                <a:cubicBezTo>
                  <a:pt x="469822" y="1369942"/>
                  <a:pt x="469822" y="1369942"/>
                  <a:pt x="469822" y="1366890"/>
                </a:cubicBezTo>
                <a:close/>
                <a:moveTo>
                  <a:pt x="1993028" y="1359587"/>
                </a:moveTo>
                <a:lnTo>
                  <a:pt x="1991020" y="1402711"/>
                </a:lnTo>
                <a:lnTo>
                  <a:pt x="1990194" y="1420396"/>
                </a:lnTo>
                <a:close/>
                <a:moveTo>
                  <a:pt x="10238104" y="1343060"/>
                </a:moveTo>
                <a:lnTo>
                  <a:pt x="10279980" y="1343060"/>
                </a:lnTo>
                <a:lnTo>
                  <a:pt x="10330452" y="1343060"/>
                </a:lnTo>
                <a:cubicBezTo>
                  <a:pt x="10410779" y="1343060"/>
                  <a:pt x="10456679" y="1343060"/>
                  <a:pt x="10482908" y="1343060"/>
                </a:cubicBezTo>
                <a:lnTo>
                  <a:pt x="10492457" y="1343060"/>
                </a:lnTo>
                <a:lnTo>
                  <a:pt x="10503127" y="1343060"/>
                </a:lnTo>
                <a:cubicBezTo>
                  <a:pt x="10517881" y="1343060"/>
                  <a:pt x="10517881" y="1343060"/>
                  <a:pt x="10517881" y="1343060"/>
                </a:cubicBezTo>
                <a:lnTo>
                  <a:pt x="10707928" y="1343060"/>
                </a:lnTo>
                <a:lnTo>
                  <a:pt x="10685970" y="2282834"/>
                </a:lnTo>
                <a:lnTo>
                  <a:pt x="10717657" y="2282834"/>
                </a:lnTo>
                <a:lnTo>
                  <a:pt x="10750058" y="2282834"/>
                </a:lnTo>
                <a:lnTo>
                  <a:pt x="10750058" y="3722511"/>
                </a:lnTo>
                <a:lnTo>
                  <a:pt x="10027880" y="3722511"/>
                </a:lnTo>
                <a:lnTo>
                  <a:pt x="10027880" y="3718205"/>
                </a:lnTo>
                <a:cubicBezTo>
                  <a:pt x="10027880" y="3718205"/>
                  <a:pt x="10027880" y="3718205"/>
                  <a:pt x="10027880" y="3680554"/>
                </a:cubicBezTo>
                <a:cubicBezTo>
                  <a:pt x="10027880" y="3680554"/>
                  <a:pt x="10027880" y="3680554"/>
                  <a:pt x="10027880" y="3660473"/>
                </a:cubicBezTo>
                <a:cubicBezTo>
                  <a:pt x="10027880" y="3660473"/>
                  <a:pt x="10027880" y="3660473"/>
                  <a:pt x="10027880" y="3622822"/>
                </a:cubicBezTo>
                <a:cubicBezTo>
                  <a:pt x="10027880" y="3622822"/>
                  <a:pt x="10027880" y="3622822"/>
                  <a:pt x="10027880" y="3602741"/>
                </a:cubicBezTo>
                <a:cubicBezTo>
                  <a:pt x="10027880" y="3602741"/>
                  <a:pt x="10027880" y="3602741"/>
                  <a:pt x="10027880" y="3565090"/>
                </a:cubicBezTo>
                <a:cubicBezTo>
                  <a:pt x="10027880" y="3565090"/>
                  <a:pt x="10027880" y="3565090"/>
                  <a:pt x="10027880" y="3545009"/>
                </a:cubicBezTo>
                <a:cubicBezTo>
                  <a:pt x="10027880" y="3545009"/>
                  <a:pt x="10027880" y="3545009"/>
                  <a:pt x="10027880" y="3507358"/>
                </a:cubicBezTo>
                <a:cubicBezTo>
                  <a:pt x="10027880" y="3507358"/>
                  <a:pt x="10027880" y="3507358"/>
                  <a:pt x="10027880" y="3487277"/>
                </a:cubicBezTo>
                <a:cubicBezTo>
                  <a:pt x="10027880" y="3487277"/>
                  <a:pt x="10027880" y="3487277"/>
                  <a:pt x="10027880" y="3449626"/>
                </a:cubicBezTo>
                <a:cubicBezTo>
                  <a:pt x="10027880" y="3449626"/>
                  <a:pt x="10027880" y="3449626"/>
                  <a:pt x="10027880" y="3429545"/>
                </a:cubicBezTo>
                <a:cubicBezTo>
                  <a:pt x="10027880" y="3429545"/>
                  <a:pt x="10027880" y="3429545"/>
                  <a:pt x="10027880" y="3391894"/>
                </a:cubicBezTo>
                <a:cubicBezTo>
                  <a:pt x="10027880" y="3391894"/>
                  <a:pt x="10027880" y="3391894"/>
                  <a:pt x="10027880" y="3371813"/>
                </a:cubicBezTo>
                <a:cubicBezTo>
                  <a:pt x="10027880" y="3371813"/>
                  <a:pt x="10027880" y="3371813"/>
                  <a:pt x="10027880" y="3334162"/>
                </a:cubicBezTo>
                <a:cubicBezTo>
                  <a:pt x="10027880" y="3334162"/>
                  <a:pt x="10027880" y="3334162"/>
                  <a:pt x="10027880" y="3314081"/>
                </a:cubicBezTo>
                <a:cubicBezTo>
                  <a:pt x="10027880" y="3314081"/>
                  <a:pt x="10027880" y="3314081"/>
                  <a:pt x="10027880" y="3276430"/>
                </a:cubicBezTo>
                <a:cubicBezTo>
                  <a:pt x="10027880" y="3276430"/>
                  <a:pt x="10027880" y="3276430"/>
                  <a:pt x="10027880" y="3256349"/>
                </a:cubicBezTo>
                <a:cubicBezTo>
                  <a:pt x="10027880" y="3256349"/>
                  <a:pt x="10027880" y="3256349"/>
                  <a:pt x="10027880" y="3218698"/>
                </a:cubicBezTo>
                <a:cubicBezTo>
                  <a:pt x="10027880" y="3218698"/>
                  <a:pt x="10027880" y="3218698"/>
                  <a:pt x="10027880" y="3198617"/>
                </a:cubicBezTo>
                <a:cubicBezTo>
                  <a:pt x="10027880" y="3198617"/>
                  <a:pt x="10027880" y="3198617"/>
                  <a:pt x="10027880" y="3160966"/>
                </a:cubicBezTo>
                <a:cubicBezTo>
                  <a:pt x="10027880" y="3160966"/>
                  <a:pt x="10027880" y="3160966"/>
                  <a:pt x="10027880" y="3140885"/>
                </a:cubicBezTo>
                <a:cubicBezTo>
                  <a:pt x="10027880" y="3140885"/>
                  <a:pt x="10027880" y="3140885"/>
                  <a:pt x="10027880" y="3103234"/>
                </a:cubicBezTo>
                <a:cubicBezTo>
                  <a:pt x="10027880" y="3103234"/>
                  <a:pt x="10027880" y="3103234"/>
                  <a:pt x="10027880" y="3083153"/>
                </a:cubicBezTo>
                <a:cubicBezTo>
                  <a:pt x="10027880" y="3083153"/>
                  <a:pt x="10027880" y="3083153"/>
                  <a:pt x="10027880" y="3048012"/>
                </a:cubicBezTo>
                <a:cubicBezTo>
                  <a:pt x="10027880" y="3048012"/>
                  <a:pt x="10027880" y="3048012"/>
                  <a:pt x="10027880" y="3025421"/>
                </a:cubicBezTo>
                <a:cubicBezTo>
                  <a:pt x="10027880" y="3025421"/>
                  <a:pt x="10027880" y="3025421"/>
                  <a:pt x="10027880" y="2990280"/>
                </a:cubicBezTo>
                <a:cubicBezTo>
                  <a:pt x="10027880" y="2990280"/>
                  <a:pt x="10027880" y="2990280"/>
                  <a:pt x="10027880" y="2967689"/>
                </a:cubicBezTo>
                <a:cubicBezTo>
                  <a:pt x="10027880" y="2967689"/>
                  <a:pt x="10027880" y="2967689"/>
                  <a:pt x="10027880" y="2932548"/>
                </a:cubicBezTo>
                <a:cubicBezTo>
                  <a:pt x="10027880" y="2932548"/>
                  <a:pt x="10027880" y="2932548"/>
                  <a:pt x="10027880" y="2909957"/>
                </a:cubicBezTo>
                <a:cubicBezTo>
                  <a:pt x="10027880" y="2909957"/>
                  <a:pt x="10027880" y="2909957"/>
                  <a:pt x="10027880" y="2874816"/>
                </a:cubicBezTo>
                <a:cubicBezTo>
                  <a:pt x="10027880" y="2874816"/>
                  <a:pt x="10027880" y="2874816"/>
                  <a:pt x="10027880" y="2854735"/>
                </a:cubicBezTo>
                <a:cubicBezTo>
                  <a:pt x="10027880" y="2854735"/>
                  <a:pt x="10027880" y="2854735"/>
                  <a:pt x="10027880" y="2817084"/>
                </a:cubicBezTo>
                <a:cubicBezTo>
                  <a:pt x="10027880" y="2817084"/>
                  <a:pt x="10027880" y="2817084"/>
                  <a:pt x="10027880" y="2797003"/>
                </a:cubicBezTo>
                <a:cubicBezTo>
                  <a:pt x="10027880" y="2797003"/>
                  <a:pt x="10027880" y="2797003"/>
                  <a:pt x="10027880" y="2759352"/>
                </a:cubicBezTo>
                <a:cubicBezTo>
                  <a:pt x="10027880" y="2759352"/>
                  <a:pt x="10027880" y="2759352"/>
                  <a:pt x="10027880" y="2739271"/>
                </a:cubicBezTo>
                <a:cubicBezTo>
                  <a:pt x="10027880" y="2739271"/>
                  <a:pt x="10027880" y="2739271"/>
                  <a:pt x="10027880" y="2701620"/>
                </a:cubicBezTo>
                <a:cubicBezTo>
                  <a:pt x="10027880" y="2701620"/>
                  <a:pt x="10027880" y="2701620"/>
                  <a:pt x="10027880" y="2681539"/>
                </a:cubicBezTo>
                <a:cubicBezTo>
                  <a:pt x="10027880" y="2681539"/>
                  <a:pt x="10027880" y="2681539"/>
                  <a:pt x="10027880" y="2643888"/>
                </a:cubicBezTo>
                <a:cubicBezTo>
                  <a:pt x="10027880" y="2643888"/>
                  <a:pt x="10027880" y="2643888"/>
                  <a:pt x="10027880" y="2623807"/>
                </a:cubicBezTo>
                <a:cubicBezTo>
                  <a:pt x="10027880" y="2623807"/>
                  <a:pt x="10027880" y="2623807"/>
                  <a:pt x="10027880" y="2586156"/>
                </a:cubicBezTo>
                <a:cubicBezTo>
                  <a:pt x="10027880" y="2586156"/>
                  <a:pt x="10027880" y="2586156"/>
                  <a:pt x="10027880" y="2578626"/>
                </a:cubicBezTo>
                <a:cubicBezTo>
                  <a:pt x="10027880" y="2578626"/>
                  <a:pt x="10027880" y="2578626"/>
                  <a:pt x="10035566" y="2578626"/>
                </a:cubicBezTo>
                <a:cubicBezTo>
                  <a:pt x="10035566" y="2578626"/>
                  <a:pt x="10035566" y="2578626"/>
                  <a:pt x="10035566" y="2350208"/>
                </a:cubicBezTo>
                <a:cubicBezTo>
                  <a:pt x="10035566" y="2350208"/>
                  <a:pt x="10035566" y="2350208"/>
                  <a:pt x="10094486" y="2382839"/>
                </a:cubicBezTo>
                <a:cubicBezTo>
                  <a:pt x="10107295" y="2566075"/>
                  <a:pt x="10122665" y="2776923"/>
                  <a:pt x="10140597" y="3012871"/>
                </a:cubicBezTo>
                <a:cubicBezTo>
                  <a:pt x="10147002" y="3096645"/>
                  <a:pt x="10153206" y="3176850"/>
                  <a:pt x="10159206" y="3253555"/>
                </a:cubicBezTo>
                <a:lnTo>
                  <a:pt x="10165424" y="3332163"/>
                </a:lnTo>
                <a:lnTo>
                  <a:pt x="10166626" y="3332163"/>
                </a:lnTo>
                <a:lnTo>
                  <a:pt x="10157514" y="3217332"/>
                </a:lnTo>
                <a:cubicBezTo>
                  <a:pt x="10152353" y="3151621"/>
                  <a:pt x="10147047" y="3083402"/>
                  <a:pt x="10141602" y="3012633"/>
                </a:cubicBezTo>
                <a:cubicBezTo>
                  <a:pt x="10054475" y="1880336"/>
                  <a:pt x="10033975" y="1355613"/>
                  <a:pt x="10033975" y="1355613"/>
                </a:cubicBezTo>
                <a:cubicBezTo>
                  <a:pt x="10033975" y="1355613"/>
                  <a:pt x="10033975" y="1355613"/>
                  <a:pt x="10198779" y="1347203"/>
                </a:cubicBezTo>
                <a:lnTo>
                  <a:pt x="10238237" y="1345190"/>
                </a:lnTo>
                <a:close/>
                <a:moveTo>
                  <a:pt x="1994366" y="1330892"/>
                </a:moveTo>
                <a:lnTo>
                  <a:pt x="1993028" y="1359587"/>
                </a:lnTo>
                <a:lnTo>
                  <a:pt x="1993260" y="1354601"/>
                </a:lnTo>
                <a:close/>
                <a:moveTo>
                  <a:pt x="1995072" y="1315726"/>
                </a:moveTo>
                <a:lnTo>
                  <a:pt x="1994366" y="1330892"/>
                </a:lnTo>
                <a:lnTo>
                  <a:pt x="1994877" y="1319899"/>
                </a:lnTo>
                <a:close/>
                <a:moveTo>
                  <a:pt x="7742458" y="1257859"/>
                </a:moveTo>
                <a:cubicBezTo>
                  <a:pt x="7742458" y="1257859"/>
                  <a:pt x="7742458" y="1257859"/>
                  <a:pt x="7742458" y="1280490"/>
                </a:cubicBezTo>
                <a:cubicBezTo>
                  <a:pt x="7742458" y="1280490"/>
                  <a:pt x="7742458" y="1280490"/>
                  <a:pt x="7803830" y="1280490"/>
                </a:cubicBezTo>
                <a:lnTo>
                  <a:pt x="7803830" y="1257859"/>
                </a:lnTo>
                <a:cubicBezTo>
                  <a:pt x="7803830" y="1257859"/>
                  <a:pt x="7803830" y="1257859"/>
                  <a:pt x="7742458" y="1257859"/>
                </a:cubicBezTo>
                <a:close/>
                <a:moveTo>
                  <a:pt x="2001078" y="1186842"/>
                </a:moveTo>
                <a:lnTo>
                  <a:pt x="1996607" y="1282831"/>
                </a:lnTo>
                <a:lnTo>
                  <a:pt x="1995072" y="1315726"/>
                </a:lnTo>
                <a:lnTo>
                  <a:pt x="1999545" y="1219737"/>
                </a:lnTo>
                <a:close/>
                <a:moveTo>
                  <a:pt x="2001785" y="1171676"/>
                </a:moveTo>
                <a:lnTo>
                  <a:pt x="2001078" y="1186842"/>
                </a:lnTo>
                <a:lnTo>
                  <a:pt x="2001271" y="1182669"/>
                </a:lnTo>
                <a:close/>
                <a:moveTo>
                  <a:pt x="2003121" y="1142981"/>
                </a:moveTo>
                <a:lnTo>
                  <a:pt x="2002889" y="1147967"/>
                </a:lnTo>
                <a:lnTo>
                  <a:pt x="2001785" y="1171676"/>
                </a:lnTo>
                <a:close/>
                <a:moveTo>
                  <a:pt x="262344" y="1113683"/>
                </a:moveTo>
                <a:lnTo>
                  <a:pt x="261655" y="1116779"/>
                </a:lnTo>
                <a:lnTo>
                  <a:pt x="261674" y="1116690"/>
                </a:lnTo>
                <a:close/>
                <a:moveTo>
                  <a:pt x="267151" y="1092123"/>
                </a:moveTo>
                <a:lnTo>
                  <a:pt x="262344" y="1113683"/>
                </a:lnTo>
                <a:lnTo>
                  <a:pt x="263380" y="1109036"/>
                </a:lnTo>
                <a:close/>
                <a:moveTo>
                  <a:pt x="270308" y="1077963"/>
                </a:moveTo>
                <a:lnTo>
                  <a:pt x="268012" y="1088260"/>
                </a:lnTo>
                <a:lnTo>
                  <a:pt x="267151" y="1092123"/>
                </a:lnTo>
                <a:close/>
                <a:moveTo>
                  <a:pt x="272169" y="1069613"/>
                </a:moveTo>
                <a:lnTo>
                  <a:pt x="270308" y="1077963"/>
                </a:lnTo>
                <a:lnTo>
                  <a:pt x="270449" y="1077325"/>
                </a:lnTo>
                <a:close/>
                <a:moveTo>
                  <a:pt x="276117" y="1051901"/>
                </a:moveTo>
                <a:lnTo>
                  <a:pt x="272169" y="1069613"/>
                </a:lnTo>
                <a:lnTo>
                  <a:pt x="275081" y="1056549"/>
                </a:lnTo>
                <a:close/>
                <a:moveTo>
                  <a:pt x="277031" y="1047801"/>
                </a:moveTo>
                <a:lnTo>
                  <a:pt x="276117" y="1051901"/>
                </a:lnTo>
                <a:lnTo>
                  <a:pt x="276787" y="1048894"/>
                </a:lnTo>
                <a:cubicBezTo>
                  <a:pt x="277031" y="1047801"/>
                  <a:pt x="277031" y="1047801"/>
                  <a:pt x="277031" y="1047801"/>
                </a:cubicBezTo>
                <a:close/>
                <a:moveTo>
                  <a:pt x="4155691" y="1041533"/>
                </a:moveTo>
                <a:lnTo>
                  <a:pt x="4025446" y="1226214"/>
                </a:lnTo>
                <a:lnTo>
                  <a:pt x="4022567" y="1230359"/>
                </a:lnTo>
                <a:lnTo>
                  <a:pt x="4178028" y="1230359"/>
                </a:lnTo>
                <a:lnTo>
                  <a:pt x="4178028" y="1227498"/>
                </a:lnTo>
                <a:cubicBezTo>
                  <a:pt x="4178028" y="1220111"/>
                  <a:pt x="4178028" y="1194258"/>
                  <a:pt x="4178028" y="1103769"/>
                </a:cubicBezTo>
                <a:lnTo>
                  <a:pt x="4178028" y="1041533"/>
                </a:lnTo>
                <a:close/>
                <a:moveTo>
                  <a:pt x="4200732" y="1041446"/>
                </a:moveTo>
                <a:lnTo>
                  <a:pt x="4200732" y="1074529"/>
                </a:lnTo>
                <a:cubicBezTo>
                  <a:pt x="4200732" y="1134736"/>
                  <a:pt x="4200732" y="1185368"/>
                  <a:pt x="4200732" y="1227947"/>
                </a:cubicBezTo>
                <a:lnTo>
                  <a:pt x="4200732" y="1230359"/>
                </a:lnTo>
                <a:lnTo>
                  <a:pt x="4356259" y="1230359"/>
                </a:lnTo>
                <a:lnTo>
                  <a:pt x="4223030" y="1041446"/>
                </a:lnTo>
                <a:close/>
                <a:moveTo>
                  <a:pt x="279512" y="1038124"/>
                </a:moveTo>
                <a:lnTo>
                  <a:pt x="277037" y="1047770"/>
                </a:lnTo>
                <a:cubicBezTo>
                  <a:pt x="277037" y="1047770"/>
                  <a:pt x="277037" y="1047770"/>
                  <a:pt x="278206" y="1043211"/>
                </a:cubicBezTo>
                <a:close/>
                <a:moveTo>
                  <a:pt x="283918" y="1020948"/>
                </a:moveTo>
                <a:lnTo>
                  <a:pt x="280984" y="1032385"/>
                </a:lnTo>
                <a:lnTo>
                  <a:pt x="279512" y="1038124"/>
                </a:lnTo>
                <a:lnTo>
                  <a:pt x="282446" y="1026687"/>
                </a:lnTo>
                <a:close/>
                <a:moveTo>
                  <a:pt x="286393" y="1011302"/>
                </a:moveTo>
                <a:lnTo>
                  <a:pt x="283918" y="1020948"/>
                </a:lnTo>
                <a:lnTo>
                  <a:pt x="285224" y="1015860"/>
                </a:lnTo>
                <a:cubicBezTo>
                  <a:pt x="286393" y="1011302"/>
                  <a:pt x="286393" y="1011302"/>
                  <a:pt x="286393" y="1011302"/>
                </a:cubicBezTo>
                <a:close/>
                <a:moveTo>
                  <a:pt x="330494" y="611237"/>
                </a:moveTo>
                <a:lnTo>
                  <a:pt x="330494" y="611238"/>
                </a:lnTo>
                <a:lnTo>
                  <a:pt x="330494" y="611436"/>
                </a:lnTo>
                <a:lnTo>
                  <a:pt x="330499" y="611352"/>
                </a:lnTo>
                <a:lnTo>
                  <a:pt x="330499" y="611249"/>
                </a:lnTo>
                <a:lnTo>
                  <a:pt x="330499" y="611248"/>
                </a:lnTo>
                <a:lnTo>
                  <a:pt x="330502" y="611300"/>
                </a:lnTo>
                <a:lnTo>
                  <a:pt x="330505" y="611248"/>
                </a:lnTo>
                <a:lnTo>
                  <a:pt x="352084" y="976364"/>
                </a:lnTo>
                <a:lnTo>
                  <a:pt x="376781" y="976364"/>
                </a:lnTo>
                <a:cubicBezTo>
                  <a:pt x="381409" y="976364"/>
                  <a:pt x="386038" y="977951"/>
                  <a:pt x="389509" y="980730"/>
                </a:cubicBezTo>
                <a:lnTo>
                  <a:pt x="389514" y="980739"/>
                </a:lnTo>
                <a:lnTo>
                  <a:pt x="389523" y="980742"/>
                </a:lnTo>
                <a:cubicBezTo>
                  <a:pt x="392989" y="983520"/>
                  <a:pt x="395301" y="987488"/>
                  <a:pt x="395301" y="992251"/>
                </a:cubicBezTo>
                <a:cubicBezTo>
                  <a:pt x="395301" y="1001776"/>
                  <a:pt x="386055" y="1011301"/>
                  <a:pt x="376809" y="1011301"/>
                </a:cubicBezTo>
                <a:lnTo>
                  <a:pt x="375056" y="1011301"/>
                </a:lnTo>
                <a:lnTo>
                  <a:pt x="401934" y="1116657"/>
                </a:lnTo>
                <a:lnTo>
                  <a:pt x="405245" y="1118808"/>
                </a:lnTo>
                <a:cubicBezTo>
                  <a:pt x="424202" y="1137096"/>
                  <a:pt x="435807" y="1162242"/>
                  <a:pt x="435807" y="1189675"/>
                </a:cubicBezTo>
                <a:cubicBezTo>
                  <a:pt x="435807" y="1189675"/>
                  <a:pt x="435807" y="1189675"/>
                  <a:pt x="435807" y="1196152"/>
                </a:cubicBezTo>
                <a:lnTo>
                  <a:pt x="435807" y="1206451"/>
                </a:lnTo>
                <a:lnTo>
                  <a:pt x="442661" y="1216485"/>
                </a:lnTo>
                <a:cubicBezTo>
                  <a:pt x="448698" y="1230737"/>
                  <a:pt x="452008" y="1246509"/>
                  <a:pt x="452008" y="1263232"/>
                </a:cubicBezTo>
                <a:cubicBezTo>
                  <a:pt x="452008" y="1263232"/>
                  <a:pt x="452008" y="1263232"/>
                  <a:pt x="452008" y="1270833"/>
                </a:cubicBezTo>
                <a:lnTo>
                  <a:pt x="452008" y="1283145"/>
                </a:lnTo>
                <a:lnTo>
                  <a:pt x="456130" y="1289231"/>
                </a:lnTo>
                <a:cubicBezTo>
                  <a:pt x="462887" y="1305389"/>
                  <a:pt x="466582" y="1323311"/>
                  <a:pt x="466582" y="1342376"/>
                </a:cubicBezTo>
                <a:lnTo>
                  <a:pt x="466582" y="1342612"/>
                </a:lnTo>
                <a:lnTo>
                  <a:pt x="466587" y="1342642"/>
                </a:lnTo>
                <a:cubicBezTo>
                  <a:pt x="466587" y="1342642"/>
                  <a:pt x="466587" y="1342642"/>
                  <a:pt x="466587" y="1351430"/>
                </a:cubicBezTo>
                <a:lnTo>
                  <a:pt x="466587" y="1363960"/>
                </a:lnTo>
                <a:lnTo>
                  <a:pt x="469767" y="1370080"/>
                </a:lnTo>
                <a:lnTo>
                  <a:pt x="469822" y="1370080"/>
                </a:lnTo>
                <a:lnTo>
                  <a:pt x="469825" y="1370080"/>
                </a:lnTo>
                <a:lnTo>
                  <a:pt x="469822" y="1370065"/>
                </a:lnTo>
                <a:cubicBezTo>
                  <a:pt x="469822" y="1370065"/>
                  <a:pt x="469822" y="1370065"/>
                  <a:pt x="539484" y="1370065"/>
                </a:cubicBezTo>
                <a:lnTo>
                  <a:pt x="539484" y="1370080"/>
                </a:lnTo>
                <a:lnTo>
                  <a:pt x="539486" y="1370080"/>
                </a:lnTo>
                <a:lnTo>
                  <a:pt x="539486" y="1681233"/>
                </a:lnTo>
                <a:lnTo>
                  <a:pt x="588084" y="1681233"/>
                </a:lnTo>
                <a:lnTo>
                  <a:pt x="588085" y="1681233"/>
                </a:lnTo>
                <a:lnTo>
                  <a:pt x="588091" y="1681233"/>
                </a:lnTo>
                <a:lnTo>
                  <a:pt x="588091" y="3602100"/>
                </a:lnTo>
                <a:lnTo>
                  <a:pt x="662607" y="3602100"/>
                </a:lnTo>
                <a:lnTo>
                  <a:pt x="662607" y="3602126"/>
                </a:lnTo>
                <a:lnTo>
                  <a:pt x="662610" y="3602126"/>
                </a:lnTo>
                <a:lnTo>
                  <a:pt x="662610" y="3722511"/>
                </a:lnTo>
                <a:lnTo>
                  <a:pt x="0" y="3722511"/>
                </a:lnTo>
                <a:lnTo>
                  <a:pt x="0" y="3602100"/>
                </a:lnTo>
                <a:lnTo>
                  <a:pt x="1" y="3602100"/>
                </a:lnTo>
                <a:lnTo>
                  <a:pt x="76146" y="3602100"/>
                </a:lnTo>
                <a:lnTo>
                  <a:pt x="76146" y="3552888"/>
                </a:lnTo>
                <a:lnTo>
                  <a:pt x="76142" y="3552888"/>
                </a:lnTo>
                <a:lnTo>
                  <a:pt x="76142" y="3508438"/>
                </a:lnTo>
                <a:lnTo>
                  <a:pt x="76146" y="3508438"/>
                </a:lnTo>
                <a:lnTo>
                  <a:pt x="76146" y="3443350"/>
                </a:lnTo>
                <a:lnTo>
                  <a:pt x="76142" y="3443350"/>
                </a:lnTo>
                <a:lnTo>
                  <a:pt x="76142" y="3397312"/>
                </a:lnTo>
                <a:lnTo>
                  <a:pt x="76146" y="3397312"/>
                </a:lnTo>
                <a:lnTo>
                  <a:pt x="76146" y="3333812"/>
                </a:lnTo>
                <a:lnTo>
                  <a:pt x="76144" y="3333812"/>
                </a:lnTo>
                <a:lnTo>
                  <a:pt x="76144" y="3284599"/>
                </a:lnTo>
                <a:lnTo>
                  <a:pt x="76146" y="3284599"/>
                </a:lnTo>
                <a:lnTo>
                  <a:pt x="76146" y="3221099"/>
                </a:lnTo>
                <a:lnTo>
                  <a:pt x="76144" y="3221099"/>
                </a:lnTo>
                <a:lnTo>
                  <a:pt x="76144" y="3175061"/>
                </a:lnTo>
                <a:lnTo>
                  <a:pt x="76146" y="3175061"/>
                </a:lnTo>
                <a:lnTo>
                  <a:pt x="76146" y="3111561"/>
                </a:lnTo>
                <a:lnTo>
                  <a:pt x="76144" y="3111561"/>
                </a:lnTo>
                <a:lnTo>
                  <a:pt x="76144" y="3065523"/>
                </a:lnTo>
                <a:lnTo>
                  <a:pt x="76146" y="3065523"/>
                </a:lnTo>
                <a:lnTo>
                  <a:pt x="76146" y="3002023"/>
                </a:lnTo>
                <a:lnTo>
                  <a:pt x="76144" y="3002023"/>
                </a:lnTo>
                <a:lnTo>
                  <a:pt x="76144" y="2955985"/>
                </a:lnTo>
                <a:lnTo>
                  <a:pt x="76146" y="2955985"/>
                </a:lnTo>
                <a:lnTo>
                  <a:pt x="76146" y="2892485"/>
                </a:lnTo>
                <a:lnTo>
                  <a:pt x="76144" y="2892485"/>
                </a:lnTo>
                <a:lnTo>
                  <a:pt x="76144" y="2846447"/>
                </a:lnTo>
                <a:lnTo>
                  <a:pt x="76146" y="2846447"/>
                </a:lnTo>
                <a:lnTo>
                  <a:pt x="76146" y="2781359"/>
                </a:lnTo>
                <a:lnTo>
                  <a:pt x="76144" y="2781359"/>
                </a:lnTo>
                <a:lnTo>
                  <a:pt x="76144" y="2733734"/>
                </a:lnTo>
                <a:lnTo>
                  <a:pt x="76146" y="2733734"/>
                </a:lnTo>
                <a:lnTo>
                  <a:pt x="76146" y="2668646"/>
                </a:lnTo>
                <a:lnTo>
                  <a:pt x="76144" y="2668646"/>
                </a:lnTo>
                <a:lnTo>
                  <a:pt x="76144" y="2624196"/>
                </a:lnTo>
                <a:lnTo>
                  <a:pt x="76146" y="2624196"/>
                </a:lnTo>
                <a:lnTo>
                  <a:pt x="76146" y="2559109"/>
                </a:lnTo>
                <a:lnTo>
                  <a:pt x="76145" y="2559109"/>
                </a:lnTo>
                <a:lnTo>
                  <a:pt x="76145" y="2513071"/>
                </a:lnTo>
                <a:lnTo>
                  <a:pt x="76146" y="2513071"/>
                </a:lnTo>
                <a:lnTo>
                  <a:pt x="76146" y="2449571"/>
                </a:lnTo>
                <a:lnTo>
                  <a:pt x="76145" y="2449571"/>
                </a:lnTo>
                <a:lnTo>
                  <a:pt x="76145" y="2403533"/>
                </a:lnTo>
                <a:lnTo>
                  <a:pt x="76146" y="2403533"/>
                </a:lnTo>
                <a:lnTo>
                  <a:pt x="76146" y="2340033"/>
                </a:lnTo>
                <a:lnTo>
                  <a:pt x="76145" y="2340033"/>
                </a:lnTo>
                <a:lnTo>
                  <a:pt x="76145" y="2290820"/>
                </a:lnTo>
                <a:lnTo>
                  <a:pt x="76146" y="2290820"/>
                </a:lnTo>
                <a:lnTo>
                  <a:pt x="76146" y="2230495"/>
                </a:lnTo>
                <a:lnTo>
                  <a:pt x="76145" y="2230495"/>
                </a:lnTo>
                <a:lnTo>
                  <a:pt x="76145" y="2181282"/>
                </a:lnTo>
                <a:lnTo>
                  <a:pt x="76146" y="2181282"/>
                </a:lnTo>
                <a:lnTo>
                  <a:pt x="76146" y="2117782"/>
                </a:lnTo>
                <a:lnTo>
                  <a:pt x="76145" y="2117782"/>
                </a:lnTo>
                <a:lnTo>
                  <a:pt x="76145" y="2071744"/>
                </a:lnTo>
                <a:lnTo>
                  <a:pt x="76146" y="2071744"/>
                </a:lnTo>
                <a:lnTo>
                  <a:pt x="76146" y="2008244"/>
                </a:lnTo>
                <a:lnTo>
                  <a:pt x="76145" y="2008244"/>
                </a:lnTo>
                <a:lnTo>
                  <a:pt x="76145" y="1962206"/>
                </a:lnTo>
                <a:lnTo>
                  <a:pt x="76146" y="1962206"/>
                </a:lnTo>
                <a:lnTo>
                  <a:pt x="76146" y="1897118"/>
                </a:lnTo>
                <a:lnTo>
                  <a:pt x="76146" y="1852668"/>
                </a:lnTo>
                <a:lnTo>
                  <a:pt x="76146" y="1787580"/>
                </a:lnTo>
                <a:lnTo>
                  <a:pt x="76146" y="1739955"/>
                </a:lnTo>
                <a:lnTo>
                  <a:pt x="76146" y="1681217"/>
                </a:lnTo>
                <a:lnTo>
                  <a:pt x="124756" y="1681217"/>
                </a:lnTo>
                <a:lnTo>
                  <a:pt x="124756" y="1681216"/>
                </a:lnTo>
                <a:lnTo>
                  <a:pt x="124744" y="1681216"/>
                </a:lnTo>
                <a:cubicBezTo>
                  <a:pt x="124744" y="1681216"/>
                  <a:pt x="124744" y="1681216"/>
                  <a:pt x="124744" y="1370065"/>
                </a:cubicBezTo>
                <a:cubicBezTo>
                  <a:pt x="124744" y="1370065"/>
                  <a:pt x="124744" y="1370065"/>
                  <a:pt x="192785" y="1370065"/>
                </a:cubicBezTo>
                <a:lnTo>
                  <a:pt x="192780" y="1370080"/>
                </a:lnTo>
                <a:lnTo>
                  <a:pt x="192790" y="1370080"/>
                </a:lnTo>
                <a:lnTo>
                  <a:pt x="192801" y="1370080"/>
                </a:lnTo>
                <a:lnTo>
                  <a:pt x="192801" y="1363694"/>
                </a:lnTo>
                <a:lnTo>
                  <a:pt x="192789" y="1363716"/>
                </a:lnTo>
                <a:cubicBezTo>
                  <a:pt x="192789" y="1363716"/>
                  <a:pt x="192789" y="1363716"/>
                  <a:pt x="192789" y="1342362"/>
                </a:cubicBezTo>
                <a:cubicBezTo>
                  <a:pt x="192789" y="1342362"/>
                  <a:pt x="192789" y="1342362"/>
                  <a:pt x="192789" y="1339312"/>
                </a:cubicBezTo>
                <a:lnTo>
                  <a:pt x="196212" y="1325964"/>
                </a:lnTo>
                <a:lnTo>
                  <a:pt x="196251" y="1325773"/>
                </a:lnTo>
                <a:lnTo>
                  <a:pt x="203690" y="1289391"/>
                </a:lnTo>
                <a:lnTo>
                  <a:pt x="206597" y="1285198"/>
                </a:lnTo>
                <a:lnTo>
                  <a:pt x="206710" y="1285035"/>
                </a:lnTo>
                <a:lnTo>
                  <a:pt x="208437" y="1278302"/>
                </a:lnTo>
                <a:lnTo>
                  <a:pt x="208990" y="1277578"/>
                </a:lnTo>
                <a:lnTo>
                  <a:pt x="208990" y="1264243"/>
                </a:lnTo>
                <a:cubicBezTo>
                  <a:pt x="208990" y="1261176"/>
                  <a:pt x="208990" y="1261176"/>
                  <a:pt x="208990" y="1261176"/>
                </a:cubicBezTo>
                <a:lnTo>
                  <a:pt x="210402" y="1256543"/>
                </a:lnTo>
                <a:lnTo>
                  <a:pt x="218787" y="1216485"/>
                </a:lnTo>
                <a:lnTo>
                  <a:pt x="225541" y="1206871"/>
                </a:lnTo>
                <a:lnTo>
                  <a:pt x="227683" y="1199841"/>
                </a:lnTo>
                <a:lnTo>
                  <a:pt x="228431" y="1199145"/>
                </a:lnTo>
                <a:lnTo>
                  <a:pt x="228431" y="1199045"/>
                </a:lnTo>
                <a:cubicBezTo>
                  <a:pt x="228431" y="1197888"/>
                  <a:pt x="228431" y="1195573"/>
                  <a:pt x="228431" y="1190942"/>
                </a:cubicBezTo>
                <a:cubicBezTo>
                  <a:pt x="228431" y="1190942"/>
                  <a:pt x="228431" y="1190942"/>
                  <a:pt x="228431" y="1187856"/>
                </a:cubicBezTo>
                <a:lnTo>
                  <a:pt x="228738" y="1186508"/>
                </a:lnTo>
                <a:lnTo>
                  <a:pt x="235143" y="1157623"/>
                </a:lnTo>
                <a:lnTo>
                  <a:pt x="236566" y="1150812"/>
                </a:lnTo>
                <a:lnTo>
                  <a:pt x="236694" y="1150628"/>
                </a:lnTo>
                <a:lnTo>
                  <a:pt x="237335" y="1147740"/>
                </a:lnTo>
                <a:lnTo>
                  <a:pt x="246086" y="1136998"/>
                </a:lnTo>
                <a:lnTo>
                  <a:pt x="258619" y="1118808"/>
                </a:lnTo>
                <a:lnTo>
                  <a:pt x="261655" y="1116779"/>
                </a:lnTo>
                <a:lnTo>
                  <a:pt x="262414" y="1116271"/>
                </a:lnTo>
                <a:lnTo>
                  <a:pt x="264989" y="1106181"/>
                </a:lnTo>
                <a:lnTo>
                  <a:pt x="268975" y="1088165"/>
                </a:lnTo>
                <a:cubicBezTo>
                  <a:pt x="271150" y="1078336"/>
                  <a:pt x="274049" y="1065230"/>
                  <a:pt x="277915" y="1047756"/>
                </a:cubicBezTo>
                <a:cubicBezTo>
                  <a:pt x="277915" y="1047756"/>
                  <a:pt x="277915" y="1047756"/>
                  <a:pt x="287193" y="1011289"/>
                </a:cubicBezTo>
                <a:lnTo>
                  <a:pt x="287402" y="1011289"/>
                </a:lnTo>
                <a:lnTo>
                  <a:pt x="287395" y="1011286"/>
                </a:lnTo>
                <a:lnTo>
                  <a:pt x="287383" y="1011286"/>
                </a:lnTo>
                <a:lnTo>
                  <a:pt x="277244" y="1006929"/>
                </a:lnTo>
                <a:lnTo>
                  <a:pt x="273562" y="1005348"/>
                </a:lnTo>
                <a:lnTo>
                  <a:pt x="273560" y="1005345"/>
                </a:lnTo>
                <a:lnTo>
                  <a:pt x="273531" y="1005333"/>
                </a:lnTo>
                <a:cubicBezTo>
                  <a:pt x="270453" y="1001761"/>
                  <a:pt x="268914" y="996998"/>
                  <a:pt x="268914" y="992236"/>
                </a:cubicBezTo>
                <a:cubicBezTo>
                  <a:pt x="268914" y="982711"/>
                  <a:pt x="275070" y="976361"/>
                  <a:pt x="287383" y="976361"/>
                </a:cubicBezTo>
                <a:cubicBezTo>
                  <a:pt x="287383" y="976361"/>
                  <a:pt x="287383" y="976361"/>
                  <a:pt x="305563" y="976361"/>
                </a:cubicBezTo>
                <a:lnTo>
                  <a:pt x="308926" y="976361"/>
                </a:lnTo>
                <a:lnTo>
                  <a:pt x="330011" y="619598"/>
                </a:lnTo>
                <a:close/>
                <a:moveTo>
                  <a:pt x="4187771" y="223881"/>
                </a:moveTo>
                <a:cubicBezTo>
                  <a:pt x="4194251" y="223881"/>
                  <a:pt x="4200732" y="226931"/>
                  <a:pt x="4200732" y="233031"/>
                </a:cubicBezTo>
                <a:lnTo>
                  <a:pt x="4200732" y="315956"/>
                </a:lnTo>
                <a:lnTo>
                  <a:pt x="4225032" y="315956"/>
                </a:lnTo>
                <a:lnTo>
                  <a:pt x="4225032" y="333419"/>
                </a:lnTo>
                <a:lnTo>
                  <a:pt x="4200732" y="333419"/>
                </a:lnTo>
                <a:lnTo>
                  <a:pt x="4200732" y="408592"/>
                </a:lnTo>
                <a:lnTo>
                  <a:pt x="4200732" y="488994"/>
                </a:lnTo>
                <a:lnTo>
                  <a:pt x="4225032" y="488994"/>
                </a:lnTo>
                <a:lnTo>
                  <a:pt x="4225032" y="511219"/>
                </a:lnTo>
                <a:lnTo>
                  <a:pt x="4200732" y="511219"/>
                </a:lnTo>
                <a:lnTo>
                  <a:pt x="4200732" y="566447"/>
                </a:lnTo>
                <a:lnTo>
                  <a:pt x="4200732" y="663620"/>
                </a:lnTo>
                <a:lnTo>
                  <a:pt x="4225032" y="663620"/>
                </a:lnTo>
                <a:lnTo>
                  <a:pt x="4225032" y="684258"/>
                </a:lnTo>
                <a:lnTo>
                  <a:pt x="4200732" y="684258"/>
                </a:lnTo>
                <a:lnTo>
                  <a:pt x="4200732" y="707539"/>
                </a:lnTo>
                <a:cubicBezTo>
                  <a:pt x="4200732" y="751880"/>
                  <a:pt x="4200732" y="793585"/>
                  <a:pt x="4200732" y="832808"/>
                </a:cubicBezTo>
                <a:lnTo>
                  <a:pt x="4200732" y="836658"/>
                </a:lnTo>
                <a:lnTo>
                  <a:pt x="4225032" y="836658"/>
                </a:lnTo>
                <a:lnTo>
                  <a:pt x="4225032" y="857296"/>
                </a:lnTo>
                <a:lnTo>
                  <a:pt x="4200732" y="857296"/>
                </a:lnTo>
                <a:lnTo>
                  <a:pt x="4200732" y="976847"/>
                </a:lnTo>
                <a:lnTo>
                  <a:pt x="4200732" y="992233"/>
                </a:lnTo>
                <a:lnTo>
                  <a:pt x="4284975" y="992233"/>
                </a:lnTo>
                <a:lnTo>
                  <a:pt x="4284975" y="1041446"/>
                </a:lnTo>
                <a:lnTo>
                  <a:pt x="4239126" y="1041446"/>
                </a:lnTo>
                <a:lnTo>
                  <a:pt x="4369219" y="1230359"/>
                </a:lnTo>
                <a:lnTo>
                  <a:pt x="4424303" y="1230359"/>
                </a:lnTo>
                <a:lnTo>
                  <a:pt x="4424303" y="1257346"/>
                </a:lnTo>
                <a:lnTo>
                  <a:pt x="4424303" y="1257347"/>
                </a:lnTo>
                <a:lnTo>
                  <a:pt x="4424303" y="1349421"/>
                </a:lnTo>
                <a:lnTo>
                  <a:pt x="4492347" y="1349421"/>
                </a:lnTo>
                <a:lnTo>
                  <a:pt x="4492347" y="1376409"/>
                </a:lnTo>
                <a:lnTo>
                  <a:pt x="4492347" y="1431972"/>
                </a:lnTo>
                <a:lnTo>
                  <a:pt x="4492347" y="1446260"/>
                </a:lnTo>
                <a:lnTo>
                  <a:pt x="4492347" y="1516109"/>
                </a:lnTo>
                <a:lnTo>
                  <a:pt x="4492347" y="1531984"/>
                </a:lnTo>
                <a:lnTo>
                  <a:pt x="4492347" y="1601834"/>
                </a:lnTo>
                <a:lnTo>
                  <a:pt x="4492347" y="1617709"/>
                </a:lnTo>
                <a:lnTo>
                  <a:pt x="4492347" y="1687560"/>
                </a:lnTo>
                <a:lnTo>
                  <a:pt x="4492347" y="1703435"/>
                </a:lnTo>
                <a:lnTo>
                  <a:pt x="4492347" y="1773285"/>
                </a:lnTo>
                <a:lnTo>
                  <a:pt x="4492347" y="1787573"/>
                </a:lnTo>
                <a:lnTo>
                  <a:pt x="4492347" y="1857423"/>
                </a:lnTo>
                <a:lnTo>
                  <a:pt x="4492347" y="1873298"/>
                </a:lnTo>
                <a:lnTo>
                  <a:pt x="4492347" y="1943148"/>
                </a:lnTo>
                <a:lnTo>
                  <a:pt x="4492347" y="1959023"/>
                </a:lnTo>
                <a:lnTo>
                  <a:pt x="4492347" y="2028873"/>
                </a:lnTo>
                <a:lnTo>
                  <a:pt x="4492347" y="2044748"/>
                </a:lnTo>
                <a:lnTo>
                  <a:pt x="4492347" y="2114598"/>
                </a:lnTo>
                <a:lnTo>
                  <a:pt x="4492347" y="2128886"/>
                </a:lnTo>
                <a:lnTo>
                  <a:pt x="4492347" y="2200323"/>
                </a:lnTo>
                <a:lnTo>
                  <a:pt x="4492347" y="2214611"/>
                </a:lnTo>
                <a:lnTo>
                  <a:pt x="4492347" y="2284461"/>
                </a:lnTo>
                <a:lnTo>
                  <a:pt x="4492347" y="2300336"/>
                </a:lnTo>
                <a:lnTo>
                  <a:pt x="4492347" y="2370186"/>
                </a:lnTo>
                <a:lnTo>
                  <a:pt x="4492347" y="2386061"/>
                </a:lnTo>
                <a:lnTo>
                  <a:pt x="4492347" y="2455912"/>
                </a:lnTo>
                <a:lnTo>
                  <a:pt x="4492347" y="2471787"/>
                </a:lnTo>
                <a:lnTo>
                  <a:pt x="4492347" y="2541637"/>
                </a:lnTo>
                <a:lnTo>
                  <a:pt x="4492347" y="2555925"/>
                </a:lnTo>
                <a:lnTo>
                  <a:pt x="4492347" y="2625775"/>
                </a:lnTo>
                <a:lnTo>
                  <a:pt x="4492347" y="2641650"/>
                </a:lnTo>
                <a:lnTo>
                  <a:pt x="4492347" y="2711500"/>
                </a:lnTo>
                <a:lnTo>
                  <a:pt x="4492347" y="2727375"/>
                </a:lnTo>
                <a:lnTo>
                  <a:pt x="4492347" y="2797225"/>
                </a:lnTo>
                <a:lnTo>
                  <a:pt x="4492347" y="2813100"/>
                </a:lnTo>
                <a:lnTo>
                  <a:pt x="4492347" y="2882950"/>
                </a:lnTo>
                <a:lnTo>
                  <a:pt x="4492347" y="2897238"/>
                </a:lnTo>
                <a:lnTo>
                  <a:pt x="4492347" y="2968675"/>
                </a:lnTo>
                <a:lnTo>
                  <a:pt x="4492347" y="2982963"/>
                </a:lnTo>
                <a:lnTo>
                  <a:pt x="4492347" y="3052813"/>
                </a:lnTo>
                <a:lnTo>
                  <a:pt x="4492347" y="3068688"/>
                </a:lnTo>
                <a:lnTo>
                  <a:pt x="4492347" y="3138538"/>
                </a:lnTo>
                <a:lnTo>
                  <a:pt x="4492347" y="3154413"/>
                </a:lnTo>
                <a:lnTo>
                  <a:pt x="4492347" y="3224264"/>
                </a:lnTo>
                <a:lnTo>
                  <a:pt x="4492347" y="3240139"/>
                </a:lnTo>
                <a:lnTo>
                  <a:pt x="4492347" y="3309989"/>
                </a:lnTo>
                <a:lnTo>
                  <a:pt x="4492347" y="3324277"/>
                </a:lnTo>
                <a:lnTo>
                  <a:pt x="4492347" y="3395714"/>
                </a:lnTo>
                <a:lnTo>
                  <a:pt x="4492347" y="3410002"/>
                </a:lnTo>
                <a:lnTo>
                  <a:pt x="4492347" y="3479852"/>
                </a:lnTo>
                <a:lnTo>
                  <a:pt x="4492347" y="3495727"/>
                </a:lnTo>
                <a:lnTo>
                  <a:pt x="4492347" y="3565577"/>
                </a:lnTo>
                <a:lnTo>
                  <a:pt x="4492347" y="3581452"/>
                </a:lnTo>
                <a:lnTo>
                  <a:pt x="4492347" y="3629279"/>
                </a:lnTo>
                <a:lnTo>
                  <a:pt x="4492419" y="3629142"/>
                </a:lnTo>
                <a:lnTo>
                  <a:pt x="4492419" y="3624328"/>
                </a:lnTo>
                <a:lnTo>
                  <a:pt x="4573424" y="3476690"/>
                </a:lnTo>
                <a:lnTo>
                  <a:pt x="4573425" y="3476690"/>
                </a:lnTo>
                <a:lnTo>
                  <a:pt x="4643089" y="3476690"/>
                </a:lnTo>
                <a:lnTo>
                  <a:pt x="4643089" y="2465449"/>
                </a:lnTo>
                <a:lnTo>
                  <a:pt x="4704652" y="2465449"/>
                </a:lnTo>
                <a:lnTo>
                  <a:pt x="4704652" y="2465448"/>
                </a:lnTo>
                <a:lnTo>
                  <a:pt x="4704652" y="2028884"/>
                </a:lnTo>
                <a:lnTo>
                  <a:pt x="4704652" y="1741545"/>
                </a:lnTo>
                <a:lnTo>
                  <a:pt x="4735434" y="1671695"/>
                </a:lnTo>
                <a:lnTo>
                  <a:pt x="4766216" y="1741545"/>
                </a:lnTo>
                <a:lnTo>
                  <a:pt x="4913644" y="1555807"/>
                </a:lnTo>
                <a:lnTo>
                  <a:pt x="4913644" y="1555808"/>
                </a:lnTo>
                <a:lnTo>
                  <a:pt x="4913645" y="1555807"/>
                </a:lnTo>
                <a:lnTo>
                  <a:pt x="5059454" y="1741545"/>
                </a:lnTo>
                <a:lnTo>
                  <a:pt x="5062694" y="1741545"/>
                </a:lnTo>
                <a:lnTo>
                  <a:pt x="5093475" y="1671695"/>
                </a:lnTo>
                <a:lnTo>
                  <a:pt x="5124257" y="1741545"/>
                </a:lnTo>
                <a:lnTo>
                  <a:pt x="5124257" y="2028884"/>
                </a:lnTo>
                <a:lnTo>
                  <a:pt x="5124257" y="2465449"/>
                </a:lnTo>
                <a:lnTo>
                  <a:pt x="5187441" y="2465449"/>
                </a:lnTo>
                <a:lnTo>
                  <a:pt x="5187441" y="3476690"/>
                </a:lnTo>
                <a:lnTo>
                  <a:pt x="5255485" y="3476690"/>
                </a:lnTo>
                <a:lnTo>
                  <a:pt x="5282926" y="3528335"/>
                </a:lnTo>
                <a:lnTo>
                  <a:pt x="5282926" y="2773408"/>
                </a:lnTo>
                <a:lnTo>
                  <a:pt x="5282941" y="2773408"/>
                </a:lnTo>
                <a:lnTo>
                  <a:pt x="5282941" y="2700418"/>
                </a:lnTo>
                <a:lnTo>
                  <a:pt x="5417408" y="2700418"/>
                </a:lnTo>
                <a:lnTo>
                  <a:pt x="5417409" y="2700417"/>
                </a:lnTo>
                <a:lnTo>
                  <a:pt x="5417408" y="2700417"/>
                </a:lnTo>
                <a:lnTo>
                  <a:pt x="5282941" y="2700417"/>
                </a:lnTo>
                <a:lnTo>
                  <a:pt x="5621538" y="2440065"/>
                </a:lnTo>
                <a:lnTo>
                  <a:pt x="5958515" y="2700417"/>
                </a:lnTo>
                <a:lnTo>
                  <a:pt x="5824047" y="2700417"/>
                </a:lnTo>
                <a:lnTo>
                  <a:pt x="5824048" y="2700418"/>
                </a:lnTo>
                <a:lnTo>
                  <a:pt x="5958515" y="2700418"/>
                </a:lnTo>
                <a:lnTo>
                  <a:pt x="5958515" y="2773444"/>
                </a:lnTo>
                <a:lnTo>
                  <a:pt x="5958498" y="2773444"/>
                </a:lnTo>
                <a:lnTo>
                  <a:pt x="5958498" y="3722511"/>
                </a:lnTo>
                <a:lnTo>
                  <a:pt x="1621689" y="3722511"/>
                </a:lnTo>
                <a:lnTo>
                  <a:pt x="1621689" y="2544808"/>
                </a:lnTo>
                <a:lnTo>
                  <a:pt x="1639501" y="2544808"/>
                </a:lnTo>
                <a:lnTo>
                  <a:pt x="1680000" y="2544808"/>
                </a:lnTo>
                <a:lnTo>
                  <a:pt x="1680000" y="2233658"/>
                </a:lnTo>
                <a:lnTo>
                  <a:pt x="1767513" y="2233658"/>
                </a:lnTo>
                <a:lnTo>
                  <a:pt x="1767513" y="1968545"/>
                </a:lnTo>
                <a:lnTo>
                  <a:pt x="1793446" y="1968545"/>
                </a:lnTo>
                <a:lnTo>
                  <a:pt x="1793446" y="1833608"/>
                </a:lnTo>
                <a:lnTo>
                  <a:pt x="1848543" y="1833608"/>
                </a:lnTo>
                <a:lnTo>
                  <a:pt x="1848543" y="1736770"/>
                </a:lnTo>
                <a:lnTo>
                  <a:pt x="1905234" y="1736770"/>
                </a:lnTo>
                <a:lnTo>
                  <a:pt x="1905234" y="1693908"/>
                </a:lnTo>
                <a:lnTo>
                  <a:pt x="1979758" y="1693908"/>
                </a:lnTo>
                <a:lnTo>
                  <a:pt x="1988915" y="1479595"/>
                </a:lnTo>
                <a:lnTo>
                  <a:pt x="1988666" y="1479595"/>
                </a:lnTo>
                <a:lnTo>
                  <a:pt x="1987883" y="1479595"/>
                </a:lnTo>
                <a:lnTo>
                  <a:pt x="1987492" y="1479595"/>
                </a:lnTo>
                <a:lnTo>
                  <a:pt x="1980334" y="1479595"/>
                </a:lnTo>
                <a:lnTo>
                  <a:pt x="1979256" y="1479595"/>
                </a:lnTo>
                <a:cubicBezTo>
                  <a:pt x="1974543" y="1479595"/>
                  <a:pt x="1970620" y="1478096"/>
                  <a:pt x="1967873" y="1475847"/>
                </a:cubicBezTo>
                <a:cubicBezTo>
                  <a:pt x="1965107" y="1473598"/>
                  <a:pt x="1963542" y="1470599"/>
                  <a:pt x="1963542" y="1467600"/>
                </a:cubicBezTo>
                <a:cubicBezTo>
                  <a:pt x="1963542" y="1458604"/>
                  <a:pt x="1969832" y="1452607"/>
                  <a:pt x="1979256" y="1452607"/>
                </a:cubicBezTo>
                <a:lnTo>
                  <a:pt x="1980433" y="1452607"/>
                </a:lnTo>
                <a:lnTo>
                  <a:pt x="1988666" y="1452607"/>
                </a:lnTo>
                <a:lnTo>
                  <a:pt x="1988695" y="1452607"/>
                </a:lnTo>
                <a:lnTo>
                  <a:pt x="1989477" y="1452607"/>
                </a:lnTo>
                <a:lnTo>
                  <a:pt x="2003620" y="1132318"/>
                </a:lnTo>
                <a:lnTo>
                  <a:pt x="2003121" y="1142981"/>
                </a:lnTo>
                <a:lnTo>
                  <a:pt x="2003620" y="1132317"/>
                </a:lnTo>
                <a:lnTo>
                  <a:pt x="2003620" y="1132271"/>
                </a:lnTo>
                <a:lnTo>
                  <a:pt x="2003926" y="1125367"/>
                </a:lnTo>
                <a:lnTo>
                  <a:pt x="2007272" y="1049602"/>
                </a:lnTo>
                <a:lnTo>
                  <a:pt x="2007280" y="1049382"/>
                </a:lnTo>
                <a:lnTo>
                  <a:pt x="2007283" y="1049382"/>
                </a:lnTo>
                <a:lnTo>
                  <a:pt x="2007483" y="1049382"/>
                </a:lnTo>
                <a:lnTo>
                  <a:pt x="2008268" y="1049382"/>
                </a:lnTo>
                <a:lnTo>
                  <a:pt x="2012971" y="1049382"/>
                </a:lnTo>
                <a:lnTo>
                  <a:pt x="2013755" y="1049382"/>
                </a:lnTo>
                <a:lnTo>
                  <a:pt x="2020230" y="1049382"/>
                </a:lnTo>
                <a:lnTo>
                  <a:pt x="2037377" y="1452607"/>
                </a:lnTo>
                <a:lnTo>
                  <a:pt x="2039561" y="1452607"/>
                </a:lnTo>
                <a:cubicBezTo>
                  <a:pt x="2048198" y="1452607"/>
                  <a:pt x="2048198" y="1452607"/>
                  <a:pt x="2048198" y="1452607"/>
                </a:cubicBezTo>
                <a:cubicBezTo>
                  <a:pt x="2057619" y="1452607"/>
                  <a:pt x="2063900" y="1458604"/>
                  <a:pt x="2063900" y="1467600"/>
                </a:cubicBezTo>
                <a:cubicBezTo>
                  <a:pt x="2063900" y="1473598"/>
                  <a:pt x="2057619" y="1479595"/>
                  <a:pt x="2048198" y="1479595"/>
                </a:cubicBezTo>
                <a:lnTo>
                  <a:pt x="2038529" y="1479595"/>
                </a:lnTo>
                <a:lnTo>
                  <a:pt x="2047691" y="1693908"/>
                </a:lnTo>
                <a:lnTo>
                  <a:pt x="2122229" y="1693908"/>
                </a:lnTo>
                <a:lnTo>
                  <a:pt x="2122229" y="1736770"/>
                </a:lnTo>
                <a:lnTo>
                  <a:pt x="2178885" y="1736770"/>
                </a:lnTo>
                <a:lnTo>
                  <a:pt x="2178885" y="1833608"/>
                </a:lnTo>
                <a:lnTo>
                  <a:pt x="2234022" y="1833608"/>
                </a:lnTo>
                <a:lnTo>
                  <a:pt x="2234022" y="1968545"/>
                </a:lnTo>
                <a:lnTo>
                  <a:pt x="2259999" y="1968545"/>
                </a:lnTo>
                <a:lnTo>
                  <a:pt x="2259999" y="2233658"/>
                </a:lnTo>
                <a:lnTo>
                  <a:pt x="2345764" y="2233658"/>
                </a:lnTo>
                <a:lnTo>
                  <a:pt x="2345764" y="2544808"/>
                </a:lnTo>
                <a:lnTo>
                  <a:pt x="2405725" y="2544808"/>
                </a:lnTo>
                <a:lnTo>
                  <a:pt x="2405725" y="3703690"/>
                </a:lnTo>
                <a:lnTo>
                  <a:pt x="2408302" y="3703690"/>
                </a:lnTo>
                <a:lnTo>
                  <a:pt x="2408304" y="3703690"/>
                </a:lnTo>
                <a:lnTo>
                  <a:pt x="2411417" y="3703690"/>
                </a:lnTo>
                <a:lnTo>
                  <a:pt x="2433205" y="3703690"/>
                </a:lnTo>
                <a:lnTo>
                  <a:pt x="2433245" y="3703690"/>
                </a:lnTo>
                <a:lnTo>
                  <a:pt x="2433245" y="3644953"/>
                </a:lnTo>
                <a:lnTo>
                  <a:pt x="2412185" y="3644953"/>
                </a:lnTo>
                <a:lnTo>
                  <a:pt x="2412184" y="3644953"/>
                </a:lnTo>
                <a:lnTo>
                  <a:pt x="2412184" y="3592565"/>
                </a:lnTo>
                <a:lnTo>
                  <a:pt x="2412185" y="3592565"/>
                </a:lnTo>
                <a:lnTo>
                  <a:pt x="2433245" y="3592565"/>
                </a:lnTo>
                <a:lnTo>
                  <a:pt x="2433245" y="3532240"/>
                </a:lnTo>
                <a:lnTo>
                  <a:pt x="2433247" y="3532240"/>
                </a:lnTo>
                <a:lnTo>
                  <a:pt x="2496433" y="3532240"/>
                </a:lnTo>
                <a:lnTo>
                  <a:pt x="2496433" y="3532239"/>
                </a:lnTo>
                <a:lnTo>
                  <a:pt x="2496433" y="2916288"/>
                </a:lnTo>
                <a:lnTo>
                  <a:pt x="2496582" y="2916123"/>
                </a:lnTo>
                <a:lnTo>
                  <a:pt x="2551787" y="2854973"/>
                </a:lnTo>
                <a:lnTo>
                  <a:pt x="2551787" y="2800850"/>
                </a:lnTo>
                <a:cubicBezTo>
                  <a:pt x="2551787" y="2719384"/>
                  <a:pt x="2551787" y="2656877"/>
                  <a:pt x="2551787" y="2632571"/>
                </a:cubicBezTo>
                <a:lnTo>
                  <a:pt x="2548840" y="2566607"/>
                </a:lnTo>
                <a:lnTo>
                  <a:pt x="2539796" y="2517413"/>
                </a:lnTo>
                <a:cubicBezTo>
                  <a:pt x="2531642" y="2488023"/>
                  <a:pt x="2519215" y="2463595"/>
                  <a:pt x="2502127" y="2431534"/>
                </a:cubicBezTo>
                <a:cubicBezTo>
                  <a:pt x="2467953" y="2364359"/>
                  <a:pt x="2446207" y="2303290"/>
                  <a:pt x="2446207" y="2303290"/>
                </a:cubicBezTo>
                <a:cubicBezTo>
                  <a:pt x="2446207" y="2303290"/>
                  <a:pt x="2446207" y="2303290"/>
                  <a:pt x="2446207" y="2300236"/>
                </a:cubicBezTo>
                <a:cubicBezTo>
                  <a:pt x="2446207" y="2300236"/>
                  <a:pt x="2446207" y="2297183"/>
                  <a:pt x="2446207" y="2297183"/>
                </a:cubicBezTo>
                <a:lnTo>
                  <a:pt x="2452206" y="2263977"/>
                </a:lnTo>
                <a:lnTo>
                  <a:pt x="2452528" y="2261877"/>
                </a:lnTo>
                <a:lnTo>
                  <a:pt x="2452632" y="2261627"/>
                </a:lnTo>
                <a:lnTo>
                  <a:pt x="2453585" y="2256343"/>
                </a:lnTo>
                <a:lnTo>
                  <a:pt x="2461432" y="2240297"/>
                </a:lnTo>
                <a:lnTo>
                  <a:pt x="2465327" y="2230857"/>
                </a:lnTo>
                <a:lnTo>
                  <a:pt x="2467128" y="2228504"/>
                </a:lnTo>
                <a:lnTo>
                  <a:pt x="2465855" y="2220479"/>
                </a:lnTo>
                <a:cubicBezTo>
                  <a:pt x="2458487" y="2169365"/>
                  <a:pt x="2450095" y="2090439"/>
                  <a:pt x="2449634" y="1994037"/>
                </a:cubicBezTo>
                <a:lnTo>
                  <a:pt x="2451718" y="1909727"/>
                </a:lnTo>
                <a:lnTo>
                  <a:pt x="2436271" y="1903696"/>
                </a:lnTo>
                <a:cubicBezTo>
                  <a:pt x="2432354" y="1899874"/>
                  <a:pt x="2430006" y="1894524"/>
                  <a:pt x="2430006" y="1888409"/>
                </a:cubicBezTo>
                <a:cubicBezTo>
                  <a:pt x="2430006" y="1888409"/>
                  <a:pt x="2430006" y="1888409"/>
                  <a:pt x="2430006" y="1851720"/>
                </a:cubicBezTo>
                <a:lnTo>
                  <a:pt x="2430031" y="1851662"/>
                </a:lnTo>
                <a:lnTo>
                  <a:pt x="2436662" y="1834905"/>
                </a:lnTo>
                <a:lnTo>
                  <a:pt x="2451158" y="1828883"/>
                </a:lnTo>
                <a:lnTo>
                  <a:pt x="2449312" y="1779636"/>
                </a:lnTo>
                <a:lnTo>
                  <a:pt x="2402465" y="1779636"/>
                </a:lnTo>
                <a:lnTo>
                  <a:pt x="2402465" y="1720898"/>
                </a:lnTo>
                <a:lnTo>
                  <a:pt x="2447101" y="1720898"/>
                </a:lnTo>
                <a:lnTo>
                  <a:pt x="2446208" y="1697089"/>
                </a:lnTo>
                <a:lnTo>
                  <a:pt x="2446207" y="1697086"/>
                </a:lnTo>
                <a:lnTo>
                  <a:pt x="2445846" y="1697086"/>
                </a:lnTo>
                <a:lnTo>
                  <a:pt x="2445398" y="1697086"/>
                </a:lnTo>
                <a:cubicBezTo>
                  <a:pt x="2445398" y="1697086"/>
                  <a:pt x="2439931" y="1690948"/>
                  <a:pt x="2437195" y="1680973"/>
                </a:cubicBezTo>
                <a:lnTo>
                  <a:pt x="2436537" y="1669670"/>
                </a:lnTo>
                <a:lnTo>
                  <a:pt x="2436488" y="1669463"/>
                </a:lnTo>
                <a:lnTo>
                  <a:pt x="2436519" y="1669370"/>
                </a:lnTo>
                <a:lnTo>
                  <a:pt x="2436172" y="1663421"/>
                </a:lnTo>
                <a:cubicBezTo>
                  <a:pt x="2437195" y="1656803"/>
                  <a:pt x="2439931" y="1649514"/>
                  <a:pt x="2445398" y="1641841"/>
                </a:cubicBezTo>
                <a:lnTo>
                  <a:pt x="2475142" y="1602512"/>
                </a:lnTo>
                <a:lnTo>
                  <a:pt x="2476276" y="1599055"/>
                </a:lnTo>
                <a:lnTo>
                  <a:pt x="2482893" y="1558973"/>
                </a:lnTo>
                <a:lnTo>
                  <a:pt x="2483674" y="1560103"/>
                </a:lnTo>
                <a:lnTo>
                  <a:pt x="2483291" y="1558973"/>
                </a:lnTo>
                <a:cubicBezTo>
                  <a:pt x="2483291" y="1558973"/>
                  <a:pt x="2520735" y="1605011"/>
                  <a:pt x="2520735" y="1647979"/>
                </a:cubicBezTo>
                <a:cubicBezTo>
                  <a:pt x="2520735" y="1657187"/>
                  <a:pt x="2519177" y="1666394"/>
                  <a:pt x="2515275" y="1674834"/>
                </a:cubicBezTo>
                <a:lnTo>
                  <a:pt x="2512393" y="1678124"/>
                </a:lnTo>
                <a:lnTo>
                  <a:pt x="2511900" y="1679696"/>
                </a:lnTo>
                <a:lnTo>
                  <a:pt x="2500361" y="1691850"/>
                </a:lnTo>
                <a:lnTo>
                  <a:pt x="2495772" y="1697086"/>
                </a:lnTo>
                <a:lnTo>
                  <a:pt x="2496433" y="1697086"/>
                </a:lnTo>
                <a:lnTo>
                  <a:pt x="2495537" y="1720898"/>
                </a:lnTo>
                <a:lnTo>
                  <a:pt x="2538555" y="1720898"/>
                </a:lnTo>
                <a:lnTo>
                  <a:pt x="2538557" y="1720898"/>
                </a:lnTo>
                <a:lnTo>
                  <a:pt x="2538557" y="1779636"/>
                </a:lnTo>
                <a:lnTo>
                  <a:pt x="2538555" y="1779636"/>
                </a:lnTo>
                <a:lnTo>
                  <a:pt x="2493330" y="1779636"/>
                </a:lnTo>
                <a:lnTo>
                  <a:pt x="2491064" y="1839961"/>
                </a:lnTo>
                <a:lnTo>
                  <a:pt x="2492381" y="1839961"/>
                </a:lnTo>
                <a:cubicBezTo>
                  <a:pt x="2498322" y="1839961"/>
                  <a:pt x="2501294" y="1842960"/>
                  <a:pt x="2501294" y="1848957"/>
                </a:cubicBezTo>
                <a:lnTo>
                  <a:pt x="2501294" y="1852661"/>
                </a:lnTo>
                <a:lnTo>
                  <a:pt x="2501833" y="1852661"/>
                </a:lnTo>
                <a:lnTo>
                  <a:pt x="2501833" y="1857548"/>
                </a:lnTo>
                <a:lnTo>
                  <a:pt x="2501959" y="1857424"/>
                </a:lnTo>
                <a:cubicBezTo>
                  <a:pt x="2501959" y="1869625"/>
                  <a:pt x="2501959" y="1894027"/>
                  <a:pt x="2501959" y="1900128"/>
                </a:cubicBezTo>
                <a:lnTo>
                  <a:pt x="2501833" y="1900321"/>
                </a:lnTo>
                <a:lnTo>
                  <a:pt x="2501833" y="1901315"/>
                </a:lnTo>
                <a:cubicBezTo>
                  <a:pt x="2501833" y="1904355"/>
                  <a:pt x="2498729" y="1907396"/>
                  <a:pt x="2495623" y="1910817"/>
                </a:cubicBezTo>
                <a:lnTo>
                  <a:pt x="2489608" y="1922226"/>
                </a:lnTo>
                <a:lnTo>
                  <a:pt x="2490054" y="1930703"/>
                </a:lnTo>
                <a:lnTo>
                  <a:pt x="2494440" y="1986107"/>
                </a:lnTo>
                <a:lnTo>
                  <a:pt x="2500141" y="2023322"/>
                </a:lnTo>
                <a:lnTo>
                  <a:pt x="2508793" y="2060558"/>
                </a:lnTo>
                <a:lnTo>
                  <a:pt x="2518318" y="2098634"/>
                </a:lnTo>
                <a:cubicBezTo>
                  <a:pt x="2525578" y="2123179"/>
                  <a:pt x="2534481" y="2149487"/>
                  <a:pt x="2545321" y="2177702"/>
                </a:cubicBezTo>
                <a:lnTo>
                  <a:pt x="2545659" y="2178866"/>
                </a:lnTo>
                <a:lnTo>
                  <a:pt x="2545838" y="2178843"/>
                </a:lnTo>
                <a:lnTo>
                  <a:pt x="2545621" y="2178099"/>
                </a:lnTo>
                <a:lnTo>
                  <a:pt x="2551787" y="2178099"/>
                </a:lnTo>
                <a:lnTo>
                  <a:pt x="2551835" y="2178099"/>
                </a:lnTo>
                <a:cubicBezTo>
                  <a:pt x="2551835" y="2178099"/>
                  <a:pt x="2554940" y="2178099"/>
                  <a:pt x="2554940" y="2178099"/>
                </a:cubicBezTo>
                <a:lnTo>
                  <a:pt x="2559630" y="2191926"/>
                </a:lnTo>
                <a:lnTo>
                  <a:pt x="2562207" y="2196470"/>
                </a:lnTo>
                <a:lnTo>
                  <a:pt x="2565540" y="2196182"/>
                </a:lnTo>
                <a:cubicBezTo>
                  <a:pt x="2567690" y="2195996"/>
                  <a:pt x="2570915" y="2195717"/>
                  <a:pt x="2575757" y="2195298"/>
                </a:cubicBezTo>
                <a:lnTo>
                  <a:pt x="2588432" y="2194201"/>
                </a:lnTo>
                <a:lnTo>
                  <a:pt x="2645482" y="2187624"/>
                </a:lnTo>
                <a:lnTo>
                  <a:pt x="2645482" y="2187237"/>
                </a:lnTo>
                <a:lnTo>
                  <a:pt x="2646492" y="2187237"/>
                </a:lnTo>
                <a:lnTo>
                  <a:pt x="2650822" y="2171884"/>
                </a:lnTo>
                <a:lnTo>
                  <a:pt x="2651353" y="2168254"/>
                </a:lnTo>
                <a:lnTo>
                  <a:pt x="2554786" y="2117788"/>
                </a:lnTo>
                <a:lnTo>
                  <a:pt x="2554757" y="2117774"/>
                </a:lnTo>
                <a:lnTo>
                  <a:pt x="2554761" y="2117775"/>
                </a:lnTo>
                <a:lnTo>
                  <a:pt x="2554759" y="2117774"/>
                </a:lnTo>
                <a:lnTo>
                  <a:pt x="2664611" y="2147603"/>
                </a:lnTo>
                <a:lnTo>
                  <a:pt x="2671887" y="2142865"/>
                </a:lnTo>
                <a:lnTo>
                  <a:pt x="2675375" y="2139162"/>
                </a:lnTo>
                <a:lnTo>
                  <a:pt x="2682527" y="2135713"/>
                </a:lnTo>
                <a:lnTo>
                  <a:pt x="2605626" y="2056524"/>
                </a:lnTo>
                <a:lnTo>
                  <a:pt x="2604981" y="2055862"/>
                </a:lnTo>
                <a:lnTo>
                  <a:pt x="2604986" y="2055865"/>
                </a:lnTo>
                <a:lnTo>
                  <a:pt x="2604983" y="2055862"/>
                </a:lnTo>
                <a:lnTo>
                  <a:pt x="2605280" y="2056059"/>
                </a:lnTo>
                <a:lnTo>
                  <a:pt x="2606576" y="2056911"/>
                </a:lnTo>
                <a:cubicBezTo>
                  <a:pt x="2611360" y="2060060"/>
                  <a:pt x="2630498" y="2072653"/>
                  <a:pt x="2707043" y="2123025"/>
                </a:cubicBezTo>
                <a:lnTo>
                  <a:pt x="2706653" y="2123217"/>
                </a:lnTo>
                <a:lnTo>
                  <a:pt x="2707402" y="2123713"/>
                </a:lnTo>
                <a:lnTo>
                  <a:pt x="2707816" y="2123512"/>
                </a:lnTo>
                <a:lnTo>
                  <a:pt x="2710536" y="2123120"/>
                </a:lnTo>
                <a:lnTo>
                  <a:pt x="2735173" y="2117774"/>
                </a:lnTo>
                <a:lnTo>
                  <a:pt x="2734586" y="2117774"/>
                </a:lnTo>
                <a:cubicBezTo>
                  <a:pt x="2734586" y="2117774"/>
                  <a:pt x="2734586" y="2117774"/>
                  <a:pt x="2747547" y="1992361"/>
                </a:cubicBezTo>
                <a:lnTo>
                  <a:pt x="2763057" y="2120014"/>
                </a:lnTo>
                <a:lnTo>
                  <a:pt x="2787277" y="2123512"/>
                </a:lnTo>
                <a:lnTo>
                  <a:pt x="2789568" y="2124617"/>
                </a:lnTo>
                <a:lnTo>
                  <a:pt x="2893362" y="2055862"/>
                </a:lnTo>
                <a:lnTo>
                  <a:pt x="2814777" y="2136777"/>
                </a:lnTo>
                <a:lnTo>
                  <a:pt x="2819722" y="2139162"/>
                </a:lnTo>
                <a:lnTo>
                  <a:pt x="2828908" y="2148911"/>
                </a:lnTo>
                <a:lnTo>
                  <a:pt x="2943581" y="2117774"/>
                </a:lnTo>
                <a:lnTo>
                  <a:pt x="2843735" y="2169955"/>
                </a:lnTo>
                <a:lnTo>
                  <a:pt x="2848583" y="2187131"/>
                </a:lnTo>
                <a:lnTo>
                  <a:pt x="2963021" y="2200324"/>
                </a:lnTo>
                <a:lnTo>
                  <a:pt x="2847368" y="2209657"/>
                </a:lnTo>
                <a:lnTo>
                  <a:pt x="2862495" y="2392463"/>
                </a:lnTo>
                <a:lnTo>
                  <a:pt x="2872400" y="2393569"/>
                </a:lnTo>
                <a:cubicBezTo>
                  <a:pt x="2883024" y="2395183"/>
                  <a:pt x="2892197" y="2397328"/>
                  <a:pt x="2899571" y="2400759"/>
                </a:cubicBezTo>
                <a:cubicBezTo>
                  <a:pt x="2939937" y="2419060"/>
                  <a:pt x="2930620" y="2498364"/>
                  <a:pt x="2936831" y="2544116"/>
                </a:cubicBezTo>
                <a:cubicBezTo>
                  <a:pt x="2936831" y="2550217"/>
                  <a:pt x="3005140" y="2589868"/>
                  <a:pt x="3005140" y="2589868"/>
                </a:cubicBezTo>
                <a:cubicBezTo>
                  <a:pt x="3005140" y="2589868"/>
                  <a:pt x="3005140" y="2589868"/>
                  <a:pt x="2946144" y="2647821"/>
                </a:cubicBezTo>
                <a:cubicBezTo>
                  <a:pt x="2946144" y="2647821"/>
                  <a:pt x="2946144" y="2647821"/>
                  <a:pt x="2946144" y="3137771"/>
                </a:cubicBezTo>
                <a:lnTo>
                  <a:pt x="2946144" y="3144925"/>
                </a:lnTo>
                <a:lnTo>
                  <a:pt x="2997042" y="3184576"/>
                </a:lnTo>
                <a:lnTo>
                  <a:pt x="2997042" y="3532239"/>
                </a:lnTo>
                <a:lnTo>
                  <a:pt x="2946144" y="3532239"/>
                </a:lnTo>
                <a:lnTo>
                  <a:pt x="2946144" y="3532240"/>
                </a:lnTo>
                <a:lnTo>
                  <a:pt x="3055361" y="3532240"/>
                </a:lnTo>
                <a:lnTo>
                  <a:pt x="3055361" y="3592565"/>
                </a:lnTo>
                <a:lnTo>
                  <a:pt x="3065098" y="3592565"/>
                </a:lnTo>
                <a:lnTo>
                  <a:pt x="3065098" y="3587748"/>
                </a:lnTo>
                <a:cubicBezTo>
                  <a:pt x="3065098" y="3570793"/>
                  <a:pt x="3065098" y="3502971"/>
                  <a:pt x="3065098" y="3231684"/>
                </a:cubicBezTo>
                <a:lnTo>
                  <a:pt x="3065098" y="3154414"/>
                </a:lnTo>
                <a:lnTo>
                  <a:pt x="3065066" y="3154414"/>
                </a:lnTo>
                <a:cubicBezTo>
                  <a:pt x="3065066" y="3154414"/>
                  <a:pt x="3065066" y="3154414"/>
                  <a:pt x="3065066" y="3108531"/>
                </a:cubicBezTo>
                <a:lnTo>
                  <a:pt x="3065098" y="3108531"/>
                </a:lnTo>
                <a:lnTo>
                  <a:pt x="3065098" y="3108528"/>
                </a:lnTo>
                <a:lnTo>
                  <a:pt x="3065098" y="3105391"/>
                </a:lnTo>
                <a:cubicBezTo>
                  <a:pt x="3065098" y="3103676"/>
                  <a:pt x="3065098" y="3101104"/>
                  <a:pt x="3065098" y="3097246"/>
                </a:cubicBezTo>
                <a:lnTo>
                  <a:pt x="3065098" y="3081388"/>
                </a:lnTo>
                <a:lnTo>
                  <a:pt x="3065066" y="3081388"/>
                </a:lnTo>
                <a:cubicBezTo>
                  <a:pt x="3065066" y="3081388"/>
                  <a:pt x="3065066" y="3081388"/>
                  <a:pt x="3065066" y="3035574"/>
                </a:cubicBezTo>
                <a:lnTo>
                  <a:pt x="3065098" y="3035574"/>
                </a:lnTo>
                <a:lnTo>
                  <a:pt x="3065098" y="3035572"/>
                </a:lnTo>
                <a:cubicBezTo>
                  <a:pt x="3065098" y="3035572"/>
                  <a:pt x="3065098" y="3035572"/>
                  <a:pt x="3177531" y="3035572"/>
                </a:cubicBezTo>
                <a:lnTo>
                  <a:pt x="3232896" y="3035572"/>
                </a:lnTo>
                <a:lnTo>
                  <a:pt x="3236004" y="3020303"/>
                </a:lnTo>
                <a:lnTo>
                  <a:pt x="3252598" y="2975501"/>
                </a:lnTo>
                <a:lnTo>
                  <a:pt x="3263525" y="2942132"/>
                </a:lnTo>
                <a:lnTo>
                  <a:pt x="3266370" y="2938321"/>
                </a:lnTo>
                <a:lnTo>
                  <a:pt x="3268299" y="2933115"/>
                </a:lnTo>
                <a:lnTo>
                  <a:pt x="3296802" y="2897562"/>
                </a:lnTo>
                <a:lnTo>
                  <a:pt x="3319180" y="2867590"/>
                </a:lnTo>
                <a:lnTo>
                  <a:pt x="3323712" y="2863997"/>
                </a:lnTo>
                <a:lnTo>
                  <a:pt x="3324197" y="2863393"/>
                </a:lnTo>
                <a:lnTo>
                  <a:pt x="3325509" y="2862572"/>
                </a:lnTo>
                <a:lnTo>
                  <a:pt x="3354767" y="2839375"/>
                </a:lnTo>
                <a:cubicBezTo>
                  <a:pt x="3367381" y="2831107"/>
                  <a:pt x="3380712" y="2824020"/>
                  <a:pt x="3394651" y="2818246"/>
                </a:cubicBezTo>
                <a:lnTo>
                  <a:pt x="3398079" y="2817202"/>
                </a:lnTo>
                <a:lnTo>
                  <a:pt x="3398161" y="2817150"/>
                </a:lnTo>
                <a:lnTo>
                  <a:pt x="3401255" y="2816234"/>
                </a:lnTo>
                <a:lnTo>
                  <a:pt x="3438177" y="2804991"/>
                </a:lnTo>
                <a:lnTo>
                  <a:pt x="3439784" y="2804832"/>
                </a:lnTo>
                <a:lnTo>
                  <a:pt x="3440188" y="2804713"/>
                </a:lnTo>
                <a:cubicBezTo>
                  <a:pt x="3454642" y="2801879"/>
                  <a:pt x="3469504" y="2800400"/>
                  <a:pt x="3484655" y="2800400"/>
                </a:cubicBezTo>
                <a:lnTo>
                  <a:pt x="3484655" y="2800401"/>
                </a:lnTo>
                <a:lnTo>
                  <a:pt x="3484691" y="2800398"/>
                </a:lnTo>
                <a:cubicBezTo>
                  <a:pt x="3609018" y="2800398"/>
                  <a:pt x="3714696" y="2901187"/>
                  <a:pt x="3733345" y="3035572"/>
                </a:cubicBezTo>
                <a:cubicBezTo>
                  <a:pt x="3733345" y="3035572"/>
                  <a:pt x="3733345" y="3035572"/>
                  <a:pt x="3847868" y="3035572"/>
                </a:cubicBezTo>
                <a:lnTo>
                  <a:pt x="3883174" y="3035572"/>
                </a:lnTo>
                <a:lnTo>
                  <a:pt x="3883174" y="2983115"/>
                </a:lnTo>
                <a:lnTo>
                  <a:pt x="3883174" y="2968827"/>
                </a:lnTo>
                <a:lnTo>
                  <a:pt x="3883174" y="2897387"/>
                </a:lnTo>
                <a:lnTo>
                  <a:pt x="3883174" y="2883099"/>
                </a:lnTo>
                <a:lnTo>
                  <a:pt x="3883174" y="2813247"/>
                </a:lnTo>
                <a:lnTo>
                  <a:pt x="3883174" y="2797371"/>
                </a:lnTo>
                <a:lnTo>
                  <a:pt x="3883174" y="2727519"/>
                </a:lnTo>
                <a:lnTo>
                  <a:pt x="3883174" y="2711643"/>
                </a:lnTo>
                <a:lnTo>
                  <a:pt x="3883174" y="2641791"/>
                </a:lnTo>
                <a:lnTo>
                  <a:pt x="3883174" y="2625915"/>
                </a:lnTo>
                <a:lnTo>
                  <a:pt x="3883174" y="2556063"/>
                </a:lnTo>
                <a:lnTo>
                  <a:pt x="3883174" y="2541775"/>
                </a:lnTo>
                <a:lnTo>
                  <a:pt x="3883196" y="2541775"/>
                </a:lnTo>
                <a:lnTo>
                  <a:pt x="3883196" y="2541774"/>
                </a:lnTo>
                <a:lnTo>
                  <a:pt x="3883174" y="2541774"/>
                </a:lnTo>
                <a:lnTo>
                  <a:pt x="3883174" y="2471922"/>
                </a:lnTo>
                <a:lnTo>
                  <a:pt x="3883174" y="2456046"/>
                </a:lnTo>
                <a:lnTo>
                  <a:pt x="3883174" y="2386194"/>
                </a:lnTo>
                <a:lnTo>
                  <a:pt x="3883174" y="2370318"/>
                </a:lnTo>
                <a:lnTo>
                  <a:pt x="3883174" y="2300466"/>
                </a:lnTo>
                <a:lnTo>
                  <a:pt x="3883174" y="2284590"/>
                </a:lnTo>
                <a:lnTo>
                  <a:pt x="3883174" y="2214738"/>
                </a:lnTo>
                <a:lnTo>
                  <a:pt x="3883174" y="2200450"/>
                </a:lnTo>
                <a:lnTo>
                  <a:pt x="3883174" y="2129010"/>
                </a:lnTo>
                <a:lnTo>
                  <a:pt x="3883174" y="2114722"/>
                </a:lnTo>
                <a:lnTo>
                  <a:pt x="3883196" y="2114722"/>
                </a:lnTo>
                <a:lnTo>
                  <a:pt x="3883196" y="2114721"/>
                </a:lnTo>
                <a:lnTo>
                  <a:pt x="3883174" y="2114721"/>
                </a:lnTo>
                <a:lnTo>
                  <a:pt x="3883174" y="2044870"/>
                </a:lnTo>
                <a:lnTo>
                  <a:pt x="3883174" y="2044869"/>
                </a:lnTo>
                <a:lnTo>
                  <a:pt x="3883174" y="2028994"/>
                </a:lnTo>
                <a:lnTo>
                  <a:pt x="3883196" y="2028994"/>
                </a:lnTo>
                <a:lnTo>
                  <a:pt x="3883196" y="2028993"/>
                </a:lnTo>
                <a:lnTo>
                  <a:pt x="3883174" y="2028993"/>
                </a:lnTo>
                <a:lnTo>
                  <a:pt x="3883174" y="1959142"/>
                </a:lnTo>
                <a:lnTo>
                  <a:pt x="3883174" y="1959141"/>
                </a:lnTo>
                <a:lnTo>
                  <a:pt x="3883174" y="1943266"/>
                </a:lnTo>
                <a:lnTo>
                  <a:pt x="3883174" y="1873414"/>
                </a:lnTo>
                <a:lnTo>
                  <a:pt x="3883174" y="1873413"/>
                </a:lnTo>
                <a:lnTo>
                  <a:pt x="3883174" y="1857538"/>
                </a:lnTo>
                <a:lnTo>
                  <a:pt x="3883174" y="1787685"/>
                </a:lnTo>
                <a:lnTo>
                  <a:pt x="3883174" y="1773397"/>
                </a:lnTo>
                <a:lnTo>
                  <a:pt x="3883174" y="1703545"/>
                </a:lnTo>
                <a:lnTo>
                  <a:pt x="3883174" y="1687669"/>
                </a:lnTo>
                <a:lnTo>
                  <a:pt x="3883174" y="1617817"/>
                </a:lnTo>
                <a:lnTo>
                  <a:pt x="3883174" y="1601941"/>
                </a:lnTo>
                <a:lnTo>
                  <a:pt x="3883174" y="1532089"/>
                </a:lnTo>
                <a:lnTo>
                  <a:pt x="3883174" y="1532088"/>
                </a:lnTo>
                <a:lnTo>
                  <a:pt x="3883174" y="1516213"/>
                </a:lnTo>
                <a:lnTo>
                  <a:pt x="3883174" y="1446361"/>
                </a:lnTo>
                <a:lnTo>
                  <a:pt x="3883174" y="1446360"/>
                </a:lnTo>
                <a:lnTo>
                  <a:pt x="3883174" y="1432073"/>
                </a:lnTo>
                <a:lnTo>
                  <a:pt x="3883196" y="1432073"/>
                </a:lnTo>
                <a:lnTo>
                  <a:pt x="3883196" y="1432072"/>
                </a:lnTo>
                <a:lnTo>
                  <a:pt x="3883174" y="1432072"/>
                </a:lnTo>
                <a:lnTo>
                  <a:pt x="3883174" y="1376508"/>
                </a:lnTo>
                <a:lnTo>
                  <a:pt x="3883174" y="1349520"/>
                </a:lnTo>
                <a:lnTo>
                  <a:pt x="3883196" y="1349520"/>
                </a:lnTo>
                <a:lnTo>
                  <a:pt x="3883196" y="1349421"/>
                </a:lnTo>
                <a:lnTo>
                  <a:pt x="3951218" y="1349421"/>
                </a:lnTo>
                <a:lnTo>
                  <a:pt x="3951218" y="1257441"/>
                </a:lnTo>
                <a:lnTo>
                  <a:pt x="3951218" y="1230453"/>
                </a:lnTo>
                <a:lnTo>
                  <a:pt x="3951239" y="1230453"/>
                </a:lnTo>
                <a:lnTo>
                  <a:pt x="3951239" y="1230359"/>
                </a:lnTo>
                <a:lnTo>
                  <a:pt x="4007942" y="1230359"/>
                </a:lnTo>
                <a:lnTo>
                  <a:pt x="4010692" y="1226414"/>
                </a:lnTo>
                <a:lnTo>
                  <a:pt x="4137527" y="1041534"/>
                </a:lnTo>
                <a:lnTo>
                  <a:pt x="4139543" y="1041534"/>
                </a:lnTo>
                <a:lnTo>
                  <a:pt x="4139543" y="1041533"/>
                </a:lnTo>
                <a:lnTo>
                  <a:pt x="4137527" y="1041533"/>
                </a:lnTo>
                <a:lnTo>
                  <a:pt x="4095405" y="1041533"/>
                </a:lnTo>
                <a:lnTo>
                  <a:pt x="4095405" y="992319"/>
                </a:lnTo>
                <a:lnTo>
                  <a:pt x="4095426" y="992319"/>
                </a:lnTo>
                <a:lnTo>
                  <a:pt x="4095426" y="992233"/>
                </a:lnTo>
                <a:lnTo>
                  <a:pt x="4178028" y="992233"/>
                </a:lnTo>
                <a:lnTo>
                  <a:pt x="4178028" y="990454"/>
                </a:lnTo>
                <a:cubicBezTo>
                  <a:pt x="4178028" y="984163"/>
                  <a:pt x="4178028" y="959000"/>
                  <a:pt x="4178028" y="858349"/>
                </a:cubicBezTo>
                <a:lnTo>
                  <a:pt x="4178051" y="858349"/>
                </a:lnTo>
                <a:lnTo>
                  <a:pt x="4178051" y="857377"/>
                </a:lnTo>
                <a:lnTo>
                  <a:pt x="4178029" y="857377"/>
                </a:lnTo>
                <a:lnTo>
                  <a:pt x="4153727" y="857377"/>
                </a:lnTo>
                <a:lnTo>
                  <a:pt x="4153727" y="836739"/>
                </a:lnTo>
                <a:lnTo>
                  <a:pt x="4153749" y="836739"/>
                </a:lnTo>
                <a:lnTo>
                  <a:pt x="4153749" y="836658"/>
                </a:lnTo>
                <a:lnTo>
                  <a:pt x="4178028" y="836658"/>
                </a:lnTo>
                <a:lnTo>
                  <a:pt x="4178028" y="834616"/>
                </a:lnTo>
                <a:cubicBezTo>
                  <a:pt x="4178028" y="827467"/>
                  <a:pt x="4178028" y="798873"/>
                  <a:pt x="4178028" y="684497"/>
                </a:cubicBezTo>
                <a:lnTo>
                  <a:pt x="4178051" y="684497"/>
                </a:lnTo>
                <a:lnTo>
                  <a:pt x="4178051" y="684333"/>
                </a:lnTo>
                <a:lnTo>
                  <a:pt x="4178029" y="684333"/>
                </a:lnTo>
                <a:lnTo>
                  <a:pt x="4153727" y="684333"/>
                </a:lnTo>
                <a:lnTo>
                  <a:pt x="4153727" y="663695"/>
                </a:lnTo>
                <a:lnTo>
                  <a:pt x="4153749" y="663695"/>
                </a:lnTo>
                <a:lnTo>
                  <a:pt x="4153749" y="663620"/>
                </a:lnTo>
                <a:lnTo>
                  <a:pt x="4178051" y="663620"/>
                </a:lnTo>
                <a:lnTo>
                  <a:pt x="4178051" y="663147"/>
                </a:lnTo>
                <a:lnTo>
                  <a:pt x="4178028" y="663147"/>
                </a:lnTo>
                <a:cubicBezTo>
                  <a:pt x="4178028" y="663147"/>
                  <a:pt x="4178028" y="663147"/>
                  <a:pt x="4178028" y="560982"/>
                </a:cubicBezTo>
                <a:lnTo>
                  <a:pt x="4178028" y="511290"/>
                </a:lnTo>
                <a:lnTo>
                  <a:pt x="4153727" y="511290"/>
                </a:lnTo>
                <a:lnTo>
                  <a:pt x="4153727" y="489064"/>
                </a:lnTo>
                <a:lnTo>
                  <a:pt x="4153749" y="489064"/>
                </a:lnTo>
                <a:lnTo>
                  <a:pt x="4153749" y="488994"/>
                </a:lnTo>
                <a:lnTo>
                  <a:pt x="4178028" y="488994"/>
                </a:lnTo>
                <a:lnTo>
                  <a:pt x="4178028" y="486864"/>
                </a:lnTo>
                <a:cubicBezTo>
                  <a:pt x="4178028" y="479573"/>
                  <a:pt x="4178028" y="450407"/>
                  <a:pt x="4178028" y="333743"/>
                </a:cubicBezTo>
                <a:lnTo>
                  <a:pt x="4178051" y="333743"/>
                </a:lnTo>
                <a:lnTo>
                  <a:pt x="4178051" y="333483"/>
                </a:lnTo>
                <a:lnTo>
                  <a:pt x="4178029" y="333483"/>
                </a:lnTo>
                <a:lnTo>
                  <a:pt x="4153727" y="333483"/>
                </a:lnTo>
                <a:lnTo>
                  <a:pt x="4153727" y="316020"/>
                </a:lnTo>
                <a:lnTo>
                  <a:pt x="4153749" y="316020"/>
                </a:lnTo>
                <a:lnTo>
                  <a:pt x="4153749" y="315956"/>
                </a:lnTo>
                <a:lnTo>
                  <a:pt x="4178051" y="315956"/>
                </a:lnTo>
                <a:lnTo>
                  <a:pt x="4178051" y="315443"/>
                </a:lnTo>
                <a:lnTo>
                  <a:pt x="4178028" y="315443"/>
                </a:lnTo>
                <a:cubicBezTo>
                  <a:pt x="4178028" y="315443"/>
                  <a:pt x="4178028" y="315443"/>
                  <a:pt x="4178028" y="233092"/>
                </a:cubicBezTo>
                <a:lnTo>
                  <a:pt x="4178051" y="233071"/>
                </a:lnTo>
                <a:lnTo>
                  <a:pt x="4178051" y="233031"/>
                </a:lnTo>
                <a:cubicBezTo>
                  <a:pt x="4178051" y="226931"/>
                  <a:pt x="4181291" y="223881"/>
                  <a:pt x="4187771" y="223881"/>
                </a:cubicBezTo>
                <a:close/>
                <a:moveTo>
                  <a:pt x="8553199" y="0"/>
                </a:moveTo>
                <a:lnTo>
                  <a:pt x="8580741" y="0"/>
                </a:lnTo>
                <a:lnTo>
                  <a:pt x="8580741" y="163512"/>
                </a:lnTo>
                <a:lnTo>
                  <a:pt x="8608282" y="163512"/>
                </a:lnTo>
                <a:lnTo>
                  <a:pt x="8608282" y="163513"/>
                </a:lnTo>
                <a:lnTo>
                  <a:pt x="8608282" y="290512"/>
                </a:lnTo>
                <a:lnTo>
                  <a:pt x="8608282" y="301625"/>
                </a:lnTo>
                <a:lnTo>
                  <a:pt x="8608282" y="427037"/>
                </a:lnTo>
                <a:lnTo>
                  <a:pt x="8634203" y="427037"/>
                </a:lnTo>
                <a:lnTo>
                  <a:pt x="8634203" y="549275"/>
                </a:lnTo>
                <a:lnTo>
                  <a:pt x="8634203" y="755650"/>
                </a:lnTo>
                <a:lnTo>
                  <a:pt x="8637443" y="755650"/>
                </a:lnTo>
                <a:lnTo>
                  <a:pt x="8655264" y="755650"/>
                </a:lnTo>
                <a:lnTo>
                  <a:pt x="8655265" y="755650"/>
                </a:lnTo>
                <a:lnTo>
                  <a:pt x="8655265" y="933450"/>
                </a:lnTo>
                <a:lnTo>
                  <a:pt x="8655265" y="1084262"/>
                </a:lnTo>
                <a:lnTo>
                  <a:pt x="8656884" y="1084262"/>
                </a:lnTo>
                <a:lnTo>
                  <a:pt x="8716827" y="1084262"/>
                </a:lnTo>
                <a:lnTo>
                  <a:pt x="8716827" y="1084263"/>
                </a:lnTo>
                <a:lnTo>
                  <a:pt x="8711967" y="1447800"/>
                </a:lnTo>
                <a:lnTo>
                  <a:pt x="8711967" y="1460500"/>
                </a:lnTo>
                <a:lnTo>
                  <a:pt x="8711967" y="1757362"/>
                </a:lnTo>
                <a:lnTo>
                  <a:pt x="8778390" y="1757362"/>
                </a:lnTo>
                <a:lnTo>
                  <a:pt x="8778390" y="2146891"/>
                </a:lnTo>
                <a:lnTo>
                  <a:pt x="8780899" y="2146891"/>
                </a:lnTo>
                <a:cubicBezTo>
                  <a:pt x="8790384" y="2146891"/>
                  <a:pt x="8828331" y="2146891"/>
                  <a:pt x="8980115" y="2146891"/>
                </a:cubicBezTo>
                <a:cubicBezTo>
                  <a:pt x="8980115" y="2146891"/>
                  <a:pt x="8980115" y="2146891"/>
                  <a:pt x="8980115" y="2586156"/>
                </a:cubicBezTo>
                <a:cubicBezTo>
                  <a:pt x="8980115" y="2586156"/>
                  <a:pt x="8980115" y="2586156"/>
                  <a:pt x="9033913" y="2586156"/>
                </a:cubicBezTo>
                <a:cubicBezTo>
                  <a:pt x="9033913" y="2586156"/>
                  <a:pt x="9033913" y="2586156"/>
                  <a:pt x="9033913" y="2960159"/>
                </a:cubicBezTo>
                <a:cubicBezTo>
                  <a:pt x="9033913" y="2960159"/>
                  <a:pt x="9033913" y="2960159"/>
                  <a:pt x="9005734" y="2960159"/>
                </a:cubicBezTo>
                <a:lnTo>
                  <a:pt x="9005734" y="2960611"/>
                </a:lnTo>
                <a:lnTo>
                  <a:pt x="9034385" y="2960611"/>
                </a:lnTo>
                <a:lnTo>
                  <a:pt x="9034385" y="1425611"/>
                </a:lnTo>
                <a:lnTo>
                  <a:pt x="9034496" y="1425611"/>
                </a:lnTo>
                <a:lnTo>
                  <a:pt x="9034496" y="1402557"/>
                </a:lnTo>
                <a:lnTo>
                  <a:pt x="9034385" y="1401799"/>
                </a:lnTo>
                <a:lnTo>
                  <a:pt x="9034496" y="1400931"/>
                </a:lnTo>
                <a:lnTo>
                  <a:pt x="9034496" y="1377994"/>
                </a:lnTo>
                <a:lnTo>
                  <a:pt x="9037436" y="1377994"/>
                </a:lnTo>
                <a:lnTo>
                  <a:pt x="9046280" y="1309006"/>
                </a:lnTo>
                <a:cubicBezTo>
                  <a:pt x="9069366" y="1222202"/>
                  <a:pt x="9123913" y="1156277"/>
                  <a:pt x="9190908" y="1137403"/>
                </a:cubicBezTo>
                <a:lnTo>
                  <a:pt x="9207733" y="1135068"/>
                </a:lnTo>
                <a:lnTo>
                  <a:pt x="9207733" y="893792"/>
                </a:lnTo>
                <a:lnTo>
                  <a:pt x="9251476" y="893792"/>
                </a:lnTo>
                <a:lnTo>
                  <a:pt x="9251476" y="1134843"/>
                </a:lnTo>
                <a:lnTo>
                  <a:pt x="9269921" y="1137403"/>
                </a:lnTo>
                <a:cubicBezTo>
                  <a:pt x="9336916" y="1156277"/>
                  <a:pt x="9391462" y="1222202"/>
                  <a:pt x="9414549" y="1309006"/>
                </a:cubicBezTo>
                <a:lnTo>
                  <a:pt x="9423392" y="1377994"/>
                </a:lnTo>
                <a:lnTo>
                  <a:pt x="9426562" y="1377994"/>
                </a:lnTo>
                <a:lnTo>
                  <a:pt x="9426562" y="1425620"/>
                </a:lnTo>
                <a:lnTo>
                  <a:pt x="9426444" y="1425620"/>
                </a:lnTo>
                <a:lnTo>
                  <a:pt x="9426444" y="2312557"/>
                </a:lnTo>
                <a:lnTo>
                  <a:pt x="9427505" y="2312557"/>
                </a:lnTo>
                <a:cubicBezTo>
                  <a:pt x="9432428" y="2312557"/>
                  <a:pt x="9452122" y="2312557"/>
                  <a:pt x="9530896" y="2312557"/>
                </a:cubicBezTo>
                <a:cubicBezTo>
                  <a:pt x="9530896" y="2312557"/>
                  <a:pt x="9530896" y="2312557"/>
                  <a:pt x="9530896" y="2960159"/>
                </a:cubicBezTo>
                <a:cubicBezTo>
                  <a:pt x="9530896" y="2960159"/>
                  <a:pt x="9530896" y="2960159"/>
                  <a:pt x="9486586" y="2960159"/>
                </a:cubicBezTo>
                <a:lnTo>
                  <a:pt x="9426444" y="2960159"/>
                </a:lnTo>
                <a:lnTo>
                  <a:pt x="9426444" y="2960611"/>
                </a:lnTo>
                <a:lnTo>
                  <a:pt x="9531754" y="2960611"/>
                </a:lnTo>
                <a:lnTo>
                  <a:pt x="9531754" y="2932037"/>
                </a:lnTo>
                <a:lnTo>
                  <a:pt x="9531754" y="2909812"/>
                </a:lnTo>
                <a:lnTo>
                  <a:pt x="9531754" y="2874887"/>
                </a:lnTo>
                <a:lnTo>
                  <a:pt x="9531754" y="2854250"/>
                </a:lnTo>
                <a:lnTo>
                  <a:pt x="9531754" y="2817738"/>
                </a:lnTo>
                <a:lnTo>
                  <a:pt x="9531754" y="2797101"/>
                </a:lnTo>
                <a:lnTo>
                  <a:pt x="9531754" y="2759002"/>
                </a:lnTo>
                <a:lnTo>
                  <a:pt x="9531754" y="2739952"/>
                </a:lnTo>
                <a:lnTo>
                  <a:pt x="9531754" y="2701853"/>
                </a:lnTo>
                <a:lnTo>
                  <a:pt x="9531754" y="2681216"/>
                </a:lnTo>
                <a:lnTo>
                  <a:pt x="9531754" y="2643117"/>
                </a:lnTo>
                <a:lnTo>
                  <a:pt x="9531754" y="2624067"/>
                </a:lnTo>
                <a:lnTo>
                  <a:pt x="9531754" y="2585967"/>
                </a:lnTo>
                <a:lnTo>
                  <a:pt x="9531754" y="2565330"/>
                </a:lnTo>
                <a:lnTo>
                  <a:pt x="9531754" y="2528818"/>
                </a:lnTo>
                <a:lnTo>
                  <a:pt x="9531754" y="2508181"/>
                </a:lnTo>
                <a:lnTo>
                  <a:pt x="9531754" y="2470082"/>
                </a:lnTo>
                <a:lnTo>
                  <a:pt x="9531754" y="2451032"/>
                </a:lnTo>
                <a:lnTo>
                  <a:pt x="9531754" y="2412933"/>
                </a:lnTo>
                <a:lnTo>
                  <a:pt x="9531754" y="2392296"/>
                </a:lnTo>
                <a:lnTo>
                  <a:pt x="9531754" y="2355784"/>
                </a:lnTo>
                <a:lnTo>
                  <a:pt x="9531754" y="2335147"/>
                </a:lnTo>
                <a:lnTo>
                  <a:pt x="9531754" y="2297047"/>
                </a:lnTo>
                <a:lnTo>
                  <a:pt x="9531754" y="2276410"/>
                </a:lnTo>
                <a:lnTo>
                  <a:pt x="9531754" y="2239898"/>
                </a:lnTo>
                <a:lnTo>
                  <a:pt x="9531754" y="2219261"/>
                </a:lnTo>
                <a:lnTo>
                  <a:pt x="9531754" y="2184337"/>
                </a:lnTo>
                <a:lnTo>
                  <a:pt x="9531754" y="2162112"/>
                </a:lnTo>
                <a:lnTo>
                  <a:pt x="9531754" y="2127188"/>
                </a:lnTo>
                <a:lnTo>
                  <a:pt x="9531754" y="2103376"/>
                </a:lnTo>
                <a:lnTo>
                  <a:pt x="9531754" y="2041464"/>
                </a:lnTo>
                <a:lnTo>
                  <a:pt x="9586837" y="2041464"/>
                </a:lnTo>
                <a:lnTo>
                  <a:pt x="9586837" y="2003544"/>
                </a:lnTo>
                <a:lnTo>
                  <a:pt x="9585197" y="2003544"/>
                </a:lnTo>
                <a:cubicBezTo>
                  <a:pt x="9585197" y="2003544"/>
                  <a:pt x="9585197" y="2003544"/>
                  <a:pt x="9554435" y="1965981"/>
                </a:cubicBezTo>
                <a:cubicBezTo>
                  <a:pt x="9554435" y="1965981"/>
                  <a:pt x="9654409" y="1895864"/>
                  <a:pt x="9659536" y="1838268"/>
                </a:cubicBezTo>
                <a:cubicBezTo>
                  <a:pt x="9676839" y="1838268"/>
                  <a:pt x="9711444" y="1838268"/>
                  <a:pt x="9735237" y="1838268"/>
                </a:cubicBezTo>
                <a:lnTo>
                  <a:pt x="9747225" y="1838268"/>
                </a:lnTo>
                <a:lnTo>
                  <a:pt x="9747225" y="1704920"/>
                </a:lnTo>
                <a:lnTo>
                  <a:pt x="9765046" y="1704920"/>
                </a:lnTo>
                <a:lnTo>
                  <a:pt x="9765046" y="1838268"/>
                </a:lnTo>
                <a:lnTo>
                  <a:pt x="9779736" y="1838268"/>
                </a:lnTo>
                <a:cubicBezTo>
                  <a:pt x="9803888" y="1838268"/>
                  <a:pt x="9837053" y="1838268"/>
                  <a:pt x="9854356" y="1838268"/>
                </a:cubicBezTo>
                <a:cubicBezTo>
                  <a:pt x="9859483" y="1895864"/>
                  <a:pt x="9959456" y="1965981"/>
                  <a:pt x="9959456" y="1965981"/>
                </a:cubicBezTo>
                <a:cubicBezTo>
                  <a:pt x="9959456" y="1965981"/>
                  <a:pt x="9959456" y="1965981"/>
                  <a:pt x="9928695" y="2003544"/>
                </a:cubicBezTo>
                <a:lnTo>
                  <a:pt x="9928674" y="2003544"/>
                </a:lnTo>
                <a:lnTo>
                  <a:pt x="9928674" y="2041464"/>
                </a:lnTo>
                <a:lnTo>
                  <a:pt x="10027499" y="2041464"/>
                </a:lnTo>
                <a:lnTo>
                  <a:pt x="10027499" y="2103376"/>
                </a:lnTo>
                <a:lnTo>
                  <a:pt x="10027499" y="2127188"/>
                </a:lnTo>
                <a:lnTo>
                  <a:pt x="10027499" y="2162112"/>
                </a:lnTo>
                <a:lnTo>
                  <a:pt x="10027499" y="2184337"/>
                </a:lnTo>
                <a:lnTo>
                  <a:pt x="10027499" y="2219261"/>
                </a:lnTo>
                <a:lnTo>
                  <a:pt x="10027499" y="2239898"/>
                </a:lnTo>
                <a:lnTo>
                  <a:pt x="10027499" y="2276410"/>
                </a:lnTo>
                <a:lnTo>
                  <a:pt x="10027499" y="2297047"/>
                </a:lnTo>
                <a:lnTo>
                  <a:pt x="10027499" y="2335147"/>
                </a:lnTo>
                <a:lnTo>
                  <a:pt x="10027499" y="2355784"/>
                </a:lnTo>
                <a:lnTo>
                  <a:pt x="10027499" y="2392296"/>
                </a:lnTo>
                <a:lnTo>
                  <a:pt x="10027499" y="2412933"/>
                </a:lnTo>
                <a:lnTo>
                  <a:pt x="10027499" y="2451032"/>
                </a:lnTo>
                <a:lnTo>
                  <a:pt x="10027499" y="2470082"/>
                </a:lnTo>
                <a:lnTo>
                  <a:pt x="10027499" y="2508181"/>
                </a:lnTo>
                <a:lnTo>
                  <a:pt x="10027499" y="2528818"/>
                </a:lnTo>
                <a:lnTo>
                  <a:pt x="10027499" y="2565330"/>
                </a:lnTo>
                <a:lnTo>
                  <a:pt x="10027499" y="2578029"/>
                </a:lnTo>
                <a:lnTo>
                  <a:pt x="10027499" y="2585967"/>
                </a:lnTo>
                <a:lnTo>
                  <a:pt x="10027499" y="2624067"/>
                </a:lnTo>
                <a:lnTo>
                  <a:pt x="10027499" y="2643117"/>
                </a:lnTo>
                <a:lnTo>
                  <a:pt x="10027499" y="2681216"/>
                </a:lnTo>
                <a:lnTo>
                  <a:pt x="10027499" y="2701853"/>
                </a:lnTo>
                <a:lnTo>
                  <a:pt x="10027499" y="2739952"/>
                </a:lnTo>
                <a:lnTo>
                  <a:pt x="10027499" y="2759002"/>
                </a:lnTo>
                <a:lnTo>
                  <a:pt x="10027499" y="2797101"/>
                </a:lnTo>
                <a:lnTo>
                  <a:pt x="10027499" y="2817738"/>
                </a:lnTo>
                <a:lnTo>
                  <a:pt x="10027499" y="2854250"/>
                </a:lnTo>
                <a:lnTo>
                  <a:pt x="10027499" y="2874887"/>
                </a:lnTo>
                <a:lnTo>
                  <a:pt x="10027499" y="2909812"/>
                </a:lnTo>
                <a:lnTo>
                  <a:pt x="10027499" y="2932037"/>
                </a:lnTo>
                <a:lnTo>
                  <a:pt x="10027499" y="2966961"/>
                </a:lnTo>
                <a:lnTo>
                  <a:pt x="10027499" y="2990773"/>
                </a:lnTo>
                <a:lnTo>
                  <a:pt x="10027499" y="3025698"/>
                </a:lnTo>
                <a:lnTo>
                  <a:pt x="10027499" y="3047923"/>
                </a:lnTo>
                <a:lnTo>
                  <a:pt x="10027499" y="3082847"/>
                </a:lnTo>
                <a:lnTo>
                  <a:pt x="10027499" y="3103484"/>
                </a:lnTo>
                <a:lnTo>
                  <a:pt x="10027499" y="3141583"/>
                </a:lnTo>
                <a:lnTo>
                  <a:pt x="10027499" y="3160633"/>
                </a:lnTo>
                <a:lnTo>
                  <a:pt x="10027499" y="3198732"/>
                </a:lnTo>
                <a:lnTo>
                  <a:pt x="10027499" y="3219369"/>
                </a:lnTo>
                <a:lnTo>
                  <a:pt x="10027499" y="3255881"/>
                </a:lnTo>
                <a:lnTo>
                  <a:pt x="10027499" y="3276518"/>
                </a:lnTo>
                <a:lnTo>
                  <a:pt x="10027499" y="3314618"/>
                </a:lnTo>
                <a:lnTo>
                  <a:pt x="10027499" y="3333668"/>
                </a:lnTo>
                <a:lnTo>
                  <a:pt x="10027499" y="3371767"/>
                </a:lnTo>
                <a:lnTo>
                  <a:pt x="10027499" y="3392404"/>
                </a:lnTo>
                <a:lnTo>
                  <a:pt x="10027499" y="3430503"/>
                </a:lnTo>
                <a:lnTo>
                  <a:pt x="10027499" y="3449553"/>
                </a:lnTo>
                <a:lnTo>
                  <a:pt x="10027499" y="3487652"/>
                </a:lnTo>
                <a:lnTo>
                  <a:pt x="10027499" y="3508289"/>
                </a:lnTo>
                <a:lnTo>
                  <a:pt x="10027499" y="3544801"/>
                </a:lnTo>
                <a:lnTo>
                  <a:pt x="10027499" y="3565438"/>
                </a:lnTo>
                <a:lnTo>
                  <a:pt x="10027499" y="3603538"/>
                </a:lnTo>
                <a:lnTo>
                  <a:pt x="10027499" y="3622588"/>
                </a:lnTo>
                <a:lnTo>
                  <a:pt x="10027499" y="3660687"/>
                </a:lnTo>
                <a:lnTo>
                  <a:pt x="10027499" y="3681324"/>
                </a:lnTo>
                <a:lnTo>
                  <a:pt x="10027499" y="3717836"/>
                </a:lnTo>
                <a:lnTo>
                  <a:pt x="10027499" y="3722511"/>
                </a:lnTo>
                <a:lnTo>
                  <a:pt x="6016174" y="3722511"/>
                </a:lnTo>
                <a:lnTo>
                  <a:pt x="6016174" y="1812966"/>
                </a:lnTo>
                <a:lnTo>
                  <a:pt x="6121479" y="1812966"/>
                </a:lnTo>
                <a:cubicBezTo>
                  <a:pt x="6121479" y="1812966"/>
                  <a:pt x="6563841" y="2161832"/>
                  <a:pt x="6856349" y="2812955"/>
                </a:cubicBezTo>
                <a:lnTo>
                  <a:pt x="6914185" y="2953310"/>
                </a:lnTo>
                <a:lnTo>
                  <a:pt x="6910206" y="2942588"/>
                </a:lnTo>
                <a:cubicBezTo>
                  <a:pt x="6910206" y="2942588"/>
                  <a:pt x="6910206" y="2942588"/>
                  <a:pt x="6974250" y="2942588"/>
                </a:cubicBezTo>
                <a:cubicBezTo>
                  <a:pt x="6974250" y="2942588"/>
                  <a:pt x="6974250" y="2942588"/>
                  <a:pt x="6974250" y="2623807"/>
                </a:cubicBezTo>
                <a:cubicBezTo>
                  <a:pt x="6974250" y="2623807"/>
                  <a:pt x="6974250" y="2623807"/>
                  <a:pt x="6943508" y="2623807"/>
                </a:cubicBezTo>
                <a:cubicBezTo>
                  <a:pt x="6943508" y="2623807"/>
                  <a:pt x="6943508" y="2623807"/>
                  <a:pt x="6943508" y="2533444"/>
                </a:cubicBezTo>
                <a:cubicBezTo>
                  <a:pt x="6943508" y="2533444"/>
                  <a:pt x="6943508" y="2533444"/>
                  <a:pt x="7060210" y="2533444"/>
                </a:cubicBezTo>
                <a:lnTo>
                  <a:pt x="7117697" y="2533444"/>
                </a:lnTo>
                <a:lnTo>
                  <a:pt x="7121840" y="2524813"/>
                </a:lnTo>
                <a:cubicBezTo>
                  <a:pt x="7185506" y="2400174"/>
                  <a:pt x="7246723" y="2318104"/>
                  <a:pt x="7261033" y="2299535"/>
                </a:cubicBezTo>
                <a:lnTo>
                  <a:pt x="7263816" y="2295970"/>
                </a:lnTo>
                <a:lnTo>
                  <a:pt x="7263790" y="2295525"/>
                </a:lnTo>
                <a:lnTo>
                  <a:pt x="7263973" y="2295769"/>
                </a:lnTo>
                <a:lnTo>
                  <a:pt x="7264164" y="2295525"/>
                </a:lnTo>
                <a:lnTo>
                  <a:pt x="7264232" y="2296117"/>
                </a:lnTo>
                <a:lnTo>
                  <a:pt x="7267234" y="2300132"/>
                </a:lnTo>
                <a:cubicBezTo>
                  <a:pt x="7287418" y="2327739"/>
                  <a:pt x="7391912" y="2479106"/>
                  <a:pt x="7463453" y="2745744"/>
                </a:cubicBezTo>
                <a:lnTo>
                  <a:pt x="7477245" y="2802923"/>
                </a:lnTo>
                <a:lnTo>
                  <a:pt x="7473795" y="2784453"/>
                </a:lnTo>
                <a:cubicBezTo>
                  <a:pt x="7481480" y="2799513"/>
                  <a:pt x="7484042" y="2809554"/>
                  <a:pt x="7484042" y="2809554"/>
                </a:cubicBezTo>
                <a:cubicBezTo>
                  <a:pt x="7484042" y="2809554"/>
                  <a:pt x="7514784" y="2716681"/>
                  <a:pt x="7558334" y="2671499"/>
                </a:cubicBezTo>
                <a:cubicBezTo>
                  <a:pt x="7558334" y="2671499"/>
                  <a:pt x="7558334" y="2671499"/>
                  <a:pt x="7558334" y="3283700"/>
                </a:cubicBezTo>
                <a:lnTo>
                  <a:pt x="7558334" y="3413966"/>
                </a:lnTo>
                <a:lnTo>
                  <a:pt x="7558576" y="3414612"/>
                </a:lnTo>
                <a:lnTo>
                  <a:pt x="7558576" y="1941565"/>
                </a:lnTo>
                <a:lnTo>
                  <a:pt x="7642822" y="1941565"/>
                </a:lnTo>
                <a:lnTo>
                  <a:pt x="7642822" y="1544684"/>
                </a:lnTo>
                <a:lnTo>
                  <a:pt x="7644279" y="1544684"/>
                </a:lnTo>
                <a:lnTo>
                  <a:pt x="7642728" y="1544514"/>
                </a:lnTo>
                <a:cubicBezTo>
                  <a:pt x="7642728" y="1544514"/>
                  <a:pt x="7678527" y="1481651"/>
                  <a:pt x="7704100" y="1406216"/>
                </a:cubicBezTo>
                <a:cubicBezTo>
                  <a:pt x="7729672" y="1328266"/>
                  <a:pt x="7719443" y="1217627"/>
                  <a:pt x="7719443" y="1217627"/>
                </a:cubicBezTo>
                <a:cubicBezTo>
                  <a:pt x="7719443" y="1217627"/>
                  <a:pt x="7719443" y="1217627"/>
                  <a:pt x="7757800" y="1217627"/>
                </a:cubicBezTo>
                <a:cubicBezTo>
                  <a:pt x="7757800" y="1217627"/>
                  <a:pt x="7757800" y="1217627"/>
                  <a:pt x="7788486" y="1217627"/>
                </a:cubicBezTo>
                <a:cubicBezTo>
                  <a:pt x="7788486" y="1217627"/>
                  <a:pt x="7788486" y="1217627"/>
                  <a:pt x="7826845" y="1217627"/>
                </a:cubicBezTo>
                <a:cubicBezTo>
                  <a:pt x="7826845" y="1217627"/>
                  <a:pt x="7819173" y="1328266"/>
                  <a:pt x="7844745" y="1406216"/>
                </a:cubicBezTo>
                <a:cubicBezTo>
                  <a:pt x="7870317" y="1481651"/>
                  <a:pt x="7903560" y="1544514"/>
                  <a:pt x="7903560" y="1544514"/>
                </a:cubicBezTo>
                <a:lnTo>
                  <a:pt x="7902009" y="1544684"/>
                </a:lnTo>
                <a:lnTo>
                  <a:pt x="7903560" y="1544684"/>
                </a:lnTo>
                <a:lnTo>
                  <a:pt x="7903560" y="1544654"/>
                </a:lnTo>
                <a:lnTo>
                  <a:pt x="7989425" y="1544654"/>
                </a:lnTo>
                <a:lnTo>
                  <a:pt x="7989425" y="1589104"/>
                </a:lnTo>
                <a:lnTo>
                  <a:pt x="7989425" y="1592279"/>
                </a:lnTo>
                <a:lnTo>
                  <a:pt x="7989425" y="1635142"/>
                </a:lnTo>
                <a:lnTo>
                  <a:pt x="7989425" y="1636729"/>
                </a:lnTo>
                <a:lnTo>
                  <a:pt x="7989425" y="1679592"/>
                </a:lnTo>
                <a:lnTo>
                  <a:pt x="7989425" y="1682767"/>
                </a:lnTo>
                <a:lnTo>
                  <a:pt x="7989425" y="1724042"/>
                </a:lnTo>
                <a:lnTo>
                  <a:pt x="7989425" y="1727217"/>
                </a:lnTo>
                <a:lnTo>
                  <a:pt x="7989425" y="1770080"/>
                </a:lnTo>
                <a:lnTo>
                  <a:pt x="7989425" y="1773255"/>
                </a:lnTo>
                <a:lnTo>
                  <a:pt x="7989425" y="1814530"/>
                </a:lnTo>
                <a:lnTo>
                  <a:pt x="7989425" y="1817705"/>
                </a:lnTo>
                <a:lnTo>
                  <a:pt x="7989425" y="1860568"/>
                </a:lnTo>
                <a:lnTo>
                  <a:pt x="7989425" y="1862155"/>
                </a:lnTo>
                <a:lnTo>
                  <a:pt x="7989425" y="1903431"/>
                </a:lnTo>
                <a:lnTo>
                  <a:pt x="7989425" y="1905018"/>
                </a:lnTo>
                <a:lnTo>
                  <a:pt x="7989425" y="1951056"/>
                </a:lnTo>
                <a:lnTo>
                  <a:pt x="7903660" y="1951056"/>
                </a:lnTo>
                <a:lnTo>
                  <a:pt x="7903660" y="1951090"/>
                </a:lnTo>
                <a:lnTo>
                  <a:pt x="7989526" y="1951090"/>
                </a:lnTo>
                <a:lnTo>
                  <a:pt x="7989526" y="2437482"/>
                </a:lnTo>
                <a:lnTo>
                  <a:pt x="8028419" y="2409823"/>
                </a:lnTo>
                <a:cubicBezTo>
                  <a:pt x="8043148" y="2402292"/>
                  <a:pt x="8059160" y="2396645"/>
                  <a:pt x="8075811" y="2392880"/>
                </a:cubicBezTo>
                <a:cubicBezTo>
                  <a:pt x="8075811" y="2392880"/>
                  <a:pt x="8075811" y="2392880"/>
                  <a:pt x="8075811" y="2199603"/>
                </a:cubicBezTo>
                <a:cubicBezTo>
                  <a:pt x="8075811" y="2199603"/>
                  <a:pt x="8075811" y="2199603"/>
                  <a:pt x="8147541" y="2199603"/>
                </a:cubicBezTo>
                <a:cubicBezTo>
                  <a:pt x="8147541" y="2199603"/>
                  <a:pt x="8147541" y="2199603"/>
                  <a:pt x="8147541" y="2392880"/>
                </a:cubicBezTo>
                <a:cubicBezTo>
                  <a:pt x="8173158" y="2397900"/>
                  <a:pt x="8198776" y="2410450"/>
                  <a:pt x="8221832" y="2425511"/>
                </a:cubicBezTo>
                <a:cubicBezTo>
                  <a:pt x="8221832" y="2425511"/>
                  <a:pt x="8221832" y="2425511"/>
                  <a:pt x="8221832" y="2596196"/>
                </a:cubicBezTo>
                <a:cubicBezTo>
                  <a:pt x="8221832" y="2596196"/>
                  <a:pt x="8221832" y="2596196"/>
                  <a:pt x="8221832" y="2656439"/>
                </a:cubicBezTo>
                <a:cubicBezTo>
                  <a:pt x="8221832" y="2656439"/>
                  <a:pt x="8221832" y="2656439"/>
                  <a:pt x="8221832" y="2701620"/>
                </a:cubicBezTo>
                <a:cubicBezTo>
                  <a:pt x="8198776" y="2719191"/>
                  <a:pt x="8173158" y="2729231"/>
                  <a:pt x="8147541" y="2736761"/>
                </a:cubicBezTo>
                <a:cubicBezTo>
                  <a:pt x="8147541" y="2736761"/>
                  <a:pt x="8147541" y="2736761"/>
                  <a:pt x="8147541" y="2844695"/>
                </a:cubicBezTo>
                <a:cubicBezTo>
                  <a:pt x="8147541" y="2844695"/>
                  <a:pt x="8147541" y="2844695"/>
                  <a:pt x="8221832" y="2844695"/>
                </a:cubicBezTo>
                <a:cubicBezTo>
                  <a:pt x="8221832" y="2844695"/>
                  <a:pt x="8221832" y="2844695"/>
                  <a:pt x="8221832" y="2977730"/>
                </a:cubicBezTo>
                <a:cubicBezTo>
                  <a:pt x="8221832" y="2977730"/>
                  <a:pt x="8221832" y="2977730"/>
                  <a:pt x="8196215" y="2977730"/>
                </a:cubicBezTo>
                <a:cubicBezTo>
                  <a:pt x="8196215" y="2977730"/>
                  <a:pt x="8196215" y="2977730"/>
                  <a:pt x="8162911" y="2977730"/>
                </a:cubicBezTo>
                <a:cubicBezTo>
                  <a:pt x="8162911" y="2977730"/>
                  <a:pt x="8162911" y="2977730"/>
                  <a:pt x="8137294" y="2977730"/>
                </a:cubicBezTo>
                <a:cubicBezTo>
                  <a:pt x="8137294" y="2977730"/>
                  <a:pt x="8137294" y="2977730"/>
                  <a:pt x="8119361" y="2977730"/>
                </a:cubicBezTo>
                <a:lnTo>
                  <a:pt x="8119361" y="2978150"/>
                </a:lnTo>
                <a:lnTo>
                  <a:pt x="8136840" y="2978150"/>
                </a:lnTo>
                <a:lnTo>
                  <a:pt x="8162762" y="2978150"/>
                </a:lnTo>
                <a:lnTo>
                  <a:pt x="8222704" y="2978150"/>
                </a:lnTo>
                <a:lnTo>
                  <a:pt x="8222704" y="2655887"/>
                </a:lnTo>
                <a:lnTo>
                  <a:pt x="8222704" y="2595562"/>
                </a:lnTo>
                <a:lnTo>
                  <a:pt x="8222704" y="2205037"/>
                </a:lnTo>
                <a:lnTo>
                  <a:pt x="8316668" y="2205037"/>
                </a:lnTo>
                <a:lnTo>
                  <a:pt x="8316668" y="1817687"/>
                </a:lnTo>
                <a:lnTo>
                  <a:pt x="8316668" y="1757362"/>
                </a:lnTo>
                <a:lnTo>
                  <a:pt x="8316668" y="1412875"/>
                </a:lnTo>
                <a:lnTo>
                  <a:pt x="8391192" y="1412875"/>
                </a:lnTo>
                <a:lnTo>
                  <a:pt x="8399292" y="1412875"/>
                </a:lnTo>
                <a:lnTo>
                  <a:pt x="8399292" y="1084262"/>
                </a:lnTo>
                <a:lnTo>
                  <a:pt x="8399292" y="933450"/>
                </a:lnTo>
                <a:lnTo>
                  <a:pt x="8423593" y="933450"/>
                </a:lnTo>
                <a:lnTo>
                  <a:pt x="8457615" y="933450"/>
                </a:lnTo>
                <a:lnTo>
                  <a:pt x="8470576" y="933450"/>
                </a:lnTo>
                <a:lnTo>
                  <a:pt x="8470576" y="755650"/>
                </a:lnTo>
                <a:lnTo>
                  <a:pt x="8470576" y="549275"/>
                </a:lnTo>
                <a:lnTo>
                  <a:pt x="8485156" y="549275"/>
                </a:lnTo>
                <a:lnTo>
                  <a:pt x="8514318" y="549275"/>
                </a:lnTo>
                <a:lnTo>
                  <a:pt x="8514318" y="471487"/>
                </a:lnTo>
                <a:lnTo>
                  <a:pt x="8514318" y="427037"/>
                </a:lnTo>
                <a:lnTo>
                  <a:pt x="8514318" y="290512"/>
                </a:lnTo>
                <a:lnTo>
                  <a:pt x="8553199" y="290512"/>
                </a:lnTo>
                <a:lnTo>
                  <a:pt x="8553199" y="163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sz="1115"/>
          </a:p>
        </p:txBody>
      </p:sp>
      <p:sp>
        <p:nvSpPr>
          <p:cNvPr id="7" name="矩形 6"/>
          <p:cNvSpPr/>
          <p:nvPr userDrawn="1"/>
        </p:nvSpPr>
        <p:spPr>
          <a:xfrm>
            <a:off x="1" y="2330792"/>
            <a:ext cx="7559674" cy="3852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grpSp>
        <p:nvGrpSpPr>
          <p:cNvPr id="13" name="组合 12"/>
          <p:cNvGrpSpPr/>
          <p:nvPr/>
        </p:nvGrpSpPr>
        <p:grpSpPr>
          <a:xfrm>
            <a:off x="6082454" y="10001609"/>
            <a:ext cx="1102687" cy="451556"/>
            <a:chOff x="2278621" y="4902075"/>
            <a:chExt cx="2572531" cy="1053465"/>
          </a:xfrm>
        </p:grpSpPr>
        <p:pic>
          <p:nvPicPr>
            <p:cNvPr id="14" name="图片 13" descr="徽标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8621" y="4902075"/>
              <a:ext cx="967740" cy="1053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4137" y="5069397"/>
              <a:ext cx="1517015" cy="7188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5A-948C-402A-B65E-12BFF83AF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137C-1B76-44CE-97B7-A9DD691D2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 matchingName="Closing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黑暗中的灯光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32" y="10104272"/>
            <a:ext cx="1123279" cy="334301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 bwMode="auto">
          <a:xfrm>
            <a:off x="0" y="4888317"/>
            <a:ext cx="7580961" cy="5803498"/>
          </a:xfrm>
          <a:custGeom>
            <a:avLst/>
            <a:gdLst>
              <a:gd name="connsiteX0" fmla="*/ 4492347 w 12305293"/>
              <a:gd name="connsiteY0" fmla="*/ 3668778 h 3722511"/>
              <a:gd name="connsiteX1" fmla="*/ 4492347 w 12305293"/>
              <a:gd name="connsiteY1" fmla="*/ 3668779 h 3722511"/>
              <a:gd name="connsiteX2" fmla="*/ 4492419 w 12305293"/>
              <a:gd name="connsiteY2" fmla="*/ 3668779 h 3722511"/>
              <a:gd name="connsiteX3" fmla="*/ 4493162 w 12305293"/>
              <a:gd name="connsiteY3" fmla="*/ 3668779 h 3722511"/>
              <a:gd name="connsiteX4" fmla="*/ 4499732 w 12305293"/>
              <a:gd name="connsiteY4" fmla="*/ 3668779 h 3722511"/>
              <a:gd name="connsiteX5" fmla="*/ 4515335 w 12305293"/>
              <a:gd name="connsiteY5" fmla="*/ 3668779 h 3722511"/>
              <a:gd name="connsiteX6" fmla="*/ 4545722 w 12305293"/>
              <a:gd name="connsiteY6" fmla="*/ 3668779 h 3722511"/>
              <a:gd name="connsiteX7" fmla="*/ 4595819 w 12305293"/>
              <a:gd name="connsiteY7" fmla="*/ 3668779 h 3722511"/>
              <a:gd name="connsiteX8" fmla="*/ 4670553 w 12305293"/>
              <a:gd name="connsiteY8" fmla="*/ 3668779 h 3722511"/>
              <a:gd name="connsiteX9" fmla="*/ 4774853 w 12305293"/>
              <a:gd name="connsiteY9" fmla="*/ 3668779 h 3722511"/>
              <a:gd name="connsiteX10" fmla="*/ 4913644 w 12305293"/>
              <a:gd name="connsiteY10" fmla="*/ 3668779 h 3722511"/>
              <a:gd name="connsiteX11" fmla="*/ 5282926 w 12305293"/>
              <a:gd name="connsiteY11" fmla="*/ 3668779 h 3722511"/>
              <a:gd name="connsiteX12" fmla="*/ 5282926 w 12305293"/>
              <a:gd name="connsiteY12" fmla="*/ 3668778 h 3722511"/>
              <a:gd name="connsiteX13" fmla="*/ 4916885 w 12305293"/>
              <a:gd name="connsiteY13" fmla="*/ 3668778 h 3722511"/>
              <a:gd name="connsiteX14" fmla="*/ 4913644 w 12305293"/>
              <a:gd name="connsiteY14" fmla="*/ 3668778 h 3722511"/>
              <a:gd name="connsiteX15" fmla="*/ 4492419 w 12305293"/>
              <a:gd name="connsiteY15" fmla="*/ 3668778 h 3722511"/>
              <a:gd name="connsiteX16" fmla="*/ 3055361 w 12305293"/>
              <a:gd name="connsiteY16" fmla="*/ 3644953 h 3722511"/>
              <a:gd name="connsiteX17" fmla="*/ 3055361 w 12305293"/>
              <a:gd name="connsiteY17" fmla="*/ 3703690 h 3722511"/>
              <a:gd name="connsiteX18" fmla="*/ 3065125 w 12305293"/>
              <a:gd name="connsiteY18" fmla="*/ 3703690 h 3722511"/>
              <a:gd name="connsiteX19" fmla="*/ 3065125 w 12305293"/>
              <a:gd name="connsiteY19" fmla="*/ 3703148 h 3722511"/>
              <a:gd name="connsiteX20" fmla="*/ 3065098 w 12305293"/>
              <a:gd name="connsiteY20" fmla="*/ 3703148 h 3722511"/>
              <a:gd name="connsiteX21" fmla="*/ 3065098 w 12305293"/>
              <a:gd name="connsiteY21" fmla="*/ 3645226 h 3722511"/>
              <a:gd name="connsiteX22" fmla="*/ 3065125 w 12305293"/>
              <a:gd name="connsiteY22" fmla="*/ 3645226 h 3722511"/>
              <a:gd name="connsiteX23" fmla="*/ 3065125 w 12305293"/>
              <a:gd name="connsiteY23" fmla="*/ 3644953 h 3722511"/>
              <a:gd name="connsiteX24" fmla="*/ 8119019 w 12305293"/>
              <a:gd name="connsiteY24" fmla="*/ 3193932 h 3722511"/>
              <a:gd name="connsiteX25" fmla="*/ 8118360 w 12305293"/>
              <a:gd name="connsiteY25" fmla="*/ 3194577 h 3722511"/>
              <a:gd name="connsiteX26" fmla="*/ 8085010 w 12305293"/>
              <a:gd name="connsiteY26" fmla="*/ 3227255 h 3722511"/>
              <a:gd name="connsiteX27" fmla="*/ 8055685 w 12305293"/>
              <a:gd name="connsiteY27" fmla="*/ 3255988 h 3722511"/>
              <a:gd name="connsiteX28" fmla="*/ 8055847 w 12305293"/>
              <a:gd name="connsiteY28" fmla="*/ 3255988 h 3722511"/>
              <a:gd name="connsiteX29" fmla="*/ 8119019 w 12305293"/>
              <a:gd name="connsiteY29" fmla="*/ 3194711 h 3722511"/>
              <a:gd name="connsiteX30" fmla="*/ 11570066 w 12305293"/>
              <a:gd name="connsiteY30" fmla="*/ 3115784 h 3722511"/>
              <a:gd name="connsiteX31" fmla="*/ 11567505 w 12305293"/>
              <a:gd name="connsiteY31" fmla="*/ 3117981 h 3722511"/>
              <a:gd name="connsiteX32" fmla="*/ 11563060 w 12305293"/>
              <a:gd name="connsiteY32" fmla="*/ 3121791 h 3722511"/>
              <a:gd name="connsiteX33" fmla="*/ 11569818 w 12305293"/>
              <a:gd name="connsiteY33" fmla="*/ 3116273 h 3722511"/>
              <a:gd name="connsiteX34" fmla="*/ 11679984 w 12305293"/>
              <a:gd name="connsiteY34" fmla="*/ 3203585 h 3722511"/>
              <a:gd name="connsiteX35" fmla="*/ 11679984 w 12305293"/>
              <a:gd name="connsiteY35" fmla="*/ 3575086 h 3722511"/>
              <a:gd name="connsiteX36" fmla="*/ 11680221 w 12305293"/>
              <a:gd name="connsiteY36" fmla="*/ 3575086 h 3722511"/>
              <a:gd name="connsiteX37" fmla="*/ 11680221 w 12305293"/>
              <a:gd name="connsiteY37" fmla="*/ 3574404 h 3722511"/>
              <a:gd name="connsiteX38" fmla="*/ 11680221 w 12305293"/>
              <a:gd name="connsiteY38" fmla="*/ 3203637 h 3722511"/>
              <a:gd name="connsiteX39" fmla="*/ 11570066 w 12305293"/>
              <a:gd name="connsiteY39" fmla="*/ 3115784 h 3722511"/>
              <a:gd name="connsiteX40" fmla="*/ 3697880 w 12305293"/>
              <a:gd name="connsiteY40" fmla="*/ 3081386 h 3722511"/>
              <a:gd name="connsiteX41" fmla="*/ 3697875 w 12305293"/>
              <a:gd name="connsiteY41" fmla="*/ 3081401 h 3722511"/>
              <a:gd name="connsiteX42" fmla="*/ 3883174 w 12305293"/>
              <a:gd name="connsiteY42" fmla="*/ 3081401 h 3722511"/>
              <a:gd name="connsiteX43" fmla="*/ 3883174 w 12305293"/>
              <a:gd name="connsiteY43" fmla="*/ 3081386 h 3722511"/>
              <a:gd name="connsiteX44" fmla="*/ 3863317 w 12305293"/>
              <a:gd name="connsiteY44" fmla="*/ 3081386 h 3722511"/>
              <a:gd name="connsiteX45" fmla="*/ 3736453 w 12305293"/>
              <a:gd name="connsiteY45" fmla="*/ 3081386 h 3722511"/>
              <a:gd name="connsiteX46" fmla="*/ 3716784 w 12305293"/>
              <a:gd name="connsiteY46" fmla="*/ 3081386 h 3722511"/>
              <a:gd name="connsiteX47" fmla="*/ 6938046 w 12305293"/>
              <a:gd name="connsiteY47" fmla="*/ 3017605 h 3722511"/>
              <a:gd name="connsiteX48" fmla="*/ 6960659 w 12305293"/>
              <a:gd name="connsiteY48" fmla="*/ 3084483 h 3722511"/>
              <a:gd name="connsiteX49" fmla="*/ 6961143 w 12305293"/>
              <a:gd name="connsiteY49" fmla="*/ 3079838 h 3722511"/>
              <a:gd name="connsiteX50" fmla="*/ 6984400 w 12305293"/>
              <a:gd name="connsiteY50" fmla="*/ 2912583 h 3722511"/>
              <a:gd name="connsiteX51" fmla="*/ 6981535 w 12305293"/>
              <a:gd name="connsiteY51" fmla="*/ 2923841 h 3722511"/>
              <a:gd name="connsiteX52" fmla="*/ 6980146 w 12305293"/>
              <a:gd name="connsiteY52" fmla="*/ 2934684 h 3722511"/>
              <a:gd name="connsiteX53" fmla="*/ 7989526 w 12305293"/>
              <a:gd name="connsiteY53" fmla="*/ 2692114 h 3722511"/>
              <a:gd name="connsiteX54" fmla="*/ 7989526 w 12305293"/>
              <a:gd name="connsiteY54" fmla="*/ 2844695 h 3722511"/>
              <a:gd name="connsiteX55" fmla="*/ 7990072 w 12305293"/>
              <a:gd name="connsiteY55" fmla="*/ 2844695 h 3722511"/>
              <a:gd name="connsiteX56" fmla="*/ 8075811 w 12305293"/>
              <a:gd name="connsiteY56" fmla="*/ 2844695 h 3722511"/>
              <a:gd name="connsiteX57" fmla="*/ 8075811 w 12305293"/>
              <a:gd name="connsiteY57" fmla="*/ 2734251 h 3722511"/>
              <a:gd name="connsiteX58" fmla="*/ 8028419 w 12305293"/>
              <a:gd name="connsiteY58" fmla="*/ 2717622 h 3722511"/>
              <a:gd name="connsiteX59" fmla="*/ 3071561 w 12305293"/>
              <a:gd name="connsiteY59" fmla="*/ 2528938 h 3722511"/>
              <a:gd name="connsiteX60" fmla="*/ 3196297 w 12305293"/>
              <a:gd name="connsiteY60" fmla="*/ 2625773 h 3722511"/>
              <a:gd name="connsiteX61" fmla="*/ 3196299 w 12305293"/>
              <a:gd name="connsiteY61" fmla="*/ 2625775 h 3722511"/>
              <a:gd name="connsiteX62" fmla="*/ 3196299 w 12305293"/>
              <a:gd name="connsiteY62" fmla="*/ 2625776 h 3722511"/>
              <a:gd name="connsiteX63" fmla="*/ 3196299 w 12305293"/>
              <a:gd name="connsiteY63" fmla="*/ 2654350 h 3722511"/>
              <a:gd name="connsiteX64" fmla="*/ 3165953 w 12305293"/>
              <a:gd name="connsiteY64" fmla="*/ 2689129 h 3722511"/>
              <a:gd name="connsiteX65" fmla="*/ 3167645 w 12305293"/>
              <a:gd name="connsiteY65" fmla="*/ 2692529 h 3722511"/>
              <a:gd name="connsiteX66" fmla="*/ 3161007 w 12305293"/>
              <a:gd name="connsiteY66" fmla="*/ 2712135 h 3722511"/>
              <a:gd name="connsiteX67" fmla="*/ 3136012 w 12305293"/>
              <a:gd name="connsiteY67" fmla="*/ 2742298 h 3722511"/>
              <a:gd name="connsiteX68" fmla="*/ 3115705 w 12305293"/>
              <a:gd name="connsiteY68" fmla="*/ 2750215 h 3722511"/>
              <a:gd name="connsiteX69" fmla="*/ 3113426 w 12305293"/>
              <a:gd name="connsiteY69" fmla="*/ 2749327 h 3722511"/>
              <a:gd name="connsiteX70" fmla="*/ 3005140 w 12305293"/>
              <a:gd name="connsiteY70" fmla="*/ 2873426 h 3722511"/>
              <a:gd name="connsiteX71" fmla="*/ 2946823 w 12305293"/>
              <a:gd name="connsiteY71" fmla="*/ 2824213 h 3722511"/>
              <a:gd name="connsiteX72" fmla="*/ 2946823 w 12305293"/>
              <a:gd name="connsiteY72" fmla="*/ 2797226 h 3722511"/>
              <a:gd name="connsiteX73" fmla="*/ 2946823 w 12305293"/>
              <a:gd name="connsiteY73" fmla="*/ 2794051 h 3722511"/>
              <a:gd name="connsiteX74" fmla="*/ 2946823 w 12305293"/>
              <a:gd name="connsiteY74" fmla="*/ 2648001 h 3722511"/>
              <a:gd name="connsiteX75" fmla="*/ 6315875 w 12305293"/>
              <a:gd name="connsiteY75" fmla="*/ 2458142 h 3722511"/>
              <a:gd name="connsiteX76" fmla="*/ 6464458 w 12305293"/>
              <a:gd name="connsiteY76" fmla="*/ 2535954 h 3722511"/>
              <a:gd name="connsiteX77" fmla="*/ 6315875 w 12305293"/>
              <a:gd name="connsiteY77" fmla="*/ 2535954 h 3722511"/>
              <a:gd name="connsiteX78" fmla="*/ 6315875 w 12305293"/>
              <a:gd name="connsiteY78" fmla="*/ 2458142 h 3722511"/>
              <a:gd name="connsiteX79" fmla="*/ 1155115 w 12305293"/>
              <a:gd name="connsiteY79" fmla="*/ 2386064 h 3722511"/>
              <a:gd name="connsiteX80" fmla="*/ 1490024 w 12305293"/>
              <a:gd name="connsiteY80" fmla="*/ 2654788 h 3722511"/>
              <a:gd name="connsiteX81" fmla="*/ 1493718 w 12305293"/>
              <a:gd name="connsiteY81" fmla="*/ 2690879 h 3722511"/>
              <a:gd name="connsiteX82" fmla="*/ 1587686 w 12305293"/>
              <a:gd name="connsiteY82" fmla="*/ 2690879 h 3722511"/>
              <a:gd name="connsiteX83" fmla="*/ 1587686 w 12305293"/>
              <a:gd name="connsiteY83" fmla="*/ 2754379 h 3722511"/>
              <a:gd name="connsiteX84" fmla="*/ 1556890 w 12305293"/>
              <a:gd name="connsiteY84" fmla="*/ 2754379 h 3722511"/>
              <a:gd name="connsiteX85" fmla="*/ 1556890 w 12305293"/>
              <a:gd name="connsiteY85" fmla="*/ 3254429 h 3722511"/>
              <a:gd name="connsiteX86" fmla="*/ 1597376 w 12305293"/>
              <a:gd name="connsiteY86" fmla="*/ 3254429 h 3722511"/>
              <a:gd name="connsiteX87" fmla="*/ 1597376 w 12305293"/>
              <a:gd name="connsiteY87" fmla="*/ 3722511 h 3722511"/>
              <a:gd name="connsiteX88" fmla="*/ 712805 w 12305293"/>
              <a:gd name="connsiteY88" fmla="*/ 3722511 h 3722511"/>
              <a:gd name="connsiteX89" fmla="*/ 712805 w 12305293"/>
              <a:gd name="connsiteY89" fmla="*/ 3254429 h 3722511"/>
              <a:gd name="connsiteX90" fmla="*/ 753308 w 12305293"/>
              <a:gd name="connsiteY90" fmla="*/ 3254429 h 3722511"/>
              <a:gd name="connsiteX91" fmla="*/ 753308 w 12305293"/>
              <a:gd name="connsiteY91" fmla="*/ 2754379 h 3722511"/>
              <a:gd name="connsiteX92" fmla="*/ 725784 w 12305293"/>
              <a:gd name="connsiteY92" fmla="*/ 2754379 h 3722511"/>
              <a:gd name="connsiteX93" fmla="*/ 725783 w 12305293"/>
              <a:gd name="connsiteY93" fmla="*/ 2754379 h 3722511"/>
              <a:gd name="connsiteX94" fmla="*/ 725783 w 12305293"/>
              <a:gd name="connsiteY94" fmla="*/ 2754375 h 3722511"/>
              <a:gd name="connsiteX95" fmla="*/ 725770 w 12305293"/>
              <a:gd name="connsiteY95" fmla="*/ 2754375 h 3722511"/>
              <a:gd name="connsiteX96" fmla="*/ 725770 w 12305293"/>
              <a:gd name="connsiteY96" fmla="*/ 2690875 h 3722511"/>
              <a:gd name="connsiteX97" fmla="*/ 813259 w 12305293"/>
              <a:gd name="connsiteY97" fmla="*/ 2690875 h 3722511"/>
              <a:gd name="connsiteX98" fmla="*/ 813273 w 12305293"/>
              <a:gd name="connsiteY98" fmla="*/ 2690875 h 3722511"/>
              <a:gd name="connsiteX99" fmla="*/ 818269 w 12305293"/>
              <a:gd name="connsiteY99" fmla="*/ 2673636 h 3722511"/>
              <a:gd name="connsiteX100" fmla="*/ 820196 w 12305293"/>
              <a:gd name="connsiteY100" fmla="*/ 2654788 h 3722511"/>
              <a:gd name="connsiteX101" fmla="*/ 833127 w 12305293"/>
              <a:gd name="connsiteY101" fmla="*/ 2622359 h 3722511"/>
              <a:gd name="connsiteX102" fmla="*/ 846192 w 12305293"/>
              <a:gd name="connsiteY102" fmla="*/ 2577292 h 3722511"/>
              <a:gd name="connsiteX103" fmla="*/ 856734 w 12305293"/>
              <a:gd name="connsiteY103" fmla="*/ 2563166 h 3722511"/>
              <a:gd name="connsiteX104" fmla="*/ 862739 w 12305293"/>
              <a:gd name="connsiteY104" fmla="*/ 2548101 h 3722511"/>
              <a:gd name="connsiteX105" fmla="*/ 897349 w 12305293"/>
              <a:gd name="connsiteY105" fmla="*/ 2508748 h 3722511"/>
              <a:gd name="connsiteX106" fmla="*/ 915823 w 12305293"/>
              <a:gd name="connsiteY106" fmla="*/ 2483994 h 3722511"/>
              <a:gd name="connsiteX107" fmla="*/ 926895 w 12305293"/>
              <a:gd name="connsiteY107" fmla="*/ 2475150 h 3722511"/>
              <a:gd name="connsiteX108" fmla="*/ 937650 w 12305293"/>
              <a:gd name="connsiteY108" fmla="*/ 2462916 h 3722511"/>
              <a:gd name="connsiteX109" fmla="*/ 1094597 w 12305293"/>
              <a:gd name="connsiteY109" fmla="*/ 2391320 h 3722511"/>
              <a:gd name="connsiteX110" fmla="*/ 1145816 w 12305293"/>
              <a:gd name="connsiteY110" fmla="*/ 2386872 h 3722511"/>
              <a:gd name="connsiteX111" fmla="*/ 1145816 w 12305293"/>
              <a:gd name="connsiteY111" fmla="*/ 2386077 h 3722511"/>
              <a:gd name="connsiteX112" fmla="*/ 1148921 w 12305293"/>
              <a:gd name="connsiteY112" fmla="*/ 2386077 h 3722511"/>
              <a:gd name="connsiteX113" fmla="*/ 1152027 w 12305293"/>
              <a:gd name="connsiteY113" fmla="*/ 2386077 h 3722511"/>
              <a:gd name="connsiteX114" fmla="*/ 1154965 w 12305293"/>
              <a:gd name="connsiteY114" fmla="*/ 2386077 h 3722511"/>
              <a:gd name="connsiteX115" fmla="*/ 2565784 w 12305293"/>
              <a:gd name="connsiteY115" fmla="*/ 2202783 h 3722511"/>
              <a:gd name="connsiteX116" fmla="*/ 2578487 w 12305293"/>
              <a:gd name="connsiteY116" fmla="*/ 2225179 h 3722511"/>
              <a:gd name="connsiteX117" fmla="*/ 2603093 w 12305293"/>
              <a:gd name="connsiteY117" fmla="*/ 2264359 h 3722511"/>
              <a:gd name="connsiteX118" fmla="*/ 2610026 w 12305293"/>
              <a:gd name="connsiteY118" fmla="*/ 2272947 h 3722511"/>
              <a:gd name="connsiteX119" fmla="*/ 2642542 w 12305293"/>
              <a:gd name="connsiteY119" fmla="*/ 2310231 h 3722511"/>
              <a:gd name="connsiteX120" fmla="*/ 2642970 w 12305293"/>
              <a:gd name="connsiteY120" fmla="*/ 2306384 h 3722511"/>
              <a:gd name="connsiteX121" fmla="*/ 2650840 w 12305293"/>
              <a:gd name="connsiteY121" fmla="*/ 2211284 h 3722511"/>
              <a:gd name="connsiteX122" fmla="*/ 2646489 w 12305293"/>
              <a:gd name="connsiteY122" fmla="*/ 2210693 h 3722511"/>
              <a:gd name="connsiteX123" fmla="*/ 2633487 w 12305293"/>
              <a:gd name="connsiteY123" fmla="*/ 2208925 h 3722511"/>
              <a:gd name="connsiteX124" fmla="*/ 2621182 w 12305293"/>
              <a:gd name="connsiteY124" fmla="*/ 2207253 h 3722511"/>
              <a:gd name="connsiteX125" fmla="*/ 10960470 w 12305293"/>
              <a:gd name="connsiteY125" fmla="*/ 2046601 h 3722511"/>
              <a:gd name="connsiteX126" fmla="*/ 10937308 w 12305293"/>
              <a:gd name="connsiteY126" fmla="*/ 2081629 h 3722511"/>
              <a:gd name="connsiteX127" fmla="*/ 10937308 w 12305293"/>
              <a:gd name="connsiteY127" fmla="*/ 3014574 h 3722511"/>
              <a:gd name="connsiteX128" fmla="*/ 10937308 w 12305293"/>
              <a:gd name="connsiteY128" fmla="*/ 3133711 h 3722511"/>
              <a:gd name="connsiteX129" fmla="*/ 10937990 w 12305293"/>
              <a:gd name="connsiteY129" fmla="*/ 3134251 h 3722511"/>
              <a:gd name="connsiteX130" fmla="*/ 10937990 w 12305293"/>
              <a:gd name="connsiteY130" fmla="*/ 2081284 h 3722511"/>
              <a:gd name="connsiteX131" fmla="*/ 6208575 w 12305293"/>
              <a:gd name="connsiteY131" fmla="*/ 2026397 h 3722511"/>
              <a:gd name="connsiteX132" fmla="*/ 6208575 w 12305293"/>
              <a:gd name="connsiteY132" fmla="*/ 2536122 h 3722511"/>
              <a:gd name="connsiteX133" fmla="*/ 6597943 w 12305293"/>
              <a:gd name="connsiteY133" fmla="*/ 2536122 h 3722511"/>
              <a:gd name="connsiteX134" fmla="*/ 6208575 w 12305293"/>
              <a:gd name="connsiteY134" fmla="*/ 2026397 h 3722511"/>
              <a:gd name="connsiteX135" fmla="*/ 11245806 w 12305293"/>
              <a:gd name="connsiteY135" fmla="*/ 1609787 h 3722511"/>
              <a:gd name="connsiteX136" fmla="*/ 11550381 w 12305293"/>
              <a:gd name="connsiteY136" fmla="*/ 2081284 h 3722511"/>
              <a:gd name="connsiteX137" fmla="*/ 11550381 w 12305293"/>
              <a:gd name="connsiteY137" fmla="*/ 2972709 h 3722511"/>
              <a:gd name="connsiteX138" fmla="*/ 11552173 w 12305293"/>
              <a:gd name="connsiteY138" fmla="*/ 2972709 h 3722511"/>
              <a:gd name="connsiteX139" fmla="*/ 11716086 w 12305293"/>
              <a:gd name="connsiteY139" fmla="*/ 2972709 h 3722511"/>
              <a:gd name="connsiteX140" fmla="*/ 11716086 w 12305293"/>
              <a:gd name="connsiteY140" fmla="*/ 3469088 h 3722511"/>
              <a:gd name="connsiteX141" fmla="*/ 11716086 w 12305293"/>
              <a:gd name="connsiteY141" fmla="*/ 3575086 h 3722511"/>
              <a:gd name="connsiteX142" fmla="*/ 11717206 w 12305293"/>
              <a:gd name="connsiteY142" fmla="*/ 3575086 h 3722511"/>
              <a:gd name="connsiteX143" fmla="*/ 11717206 w 12305293"/>
              <a:gd name="connsiteY143" fmla="*/ 2862263 h 3722511"/>
              <a:gd name="connsiteX144" fmla="*/ 11744266 w 12305293"/>
              <a:gd name="connsiteY144" fmla="*/ 2862263 h 3722511"/>
              <a:gd name="connsiteX145" fmla="*/ 11744266 w 12305293"/>
              <a:gd name="connsiteY145" fmla="*/ 2858069 h 3722511"/>
              <a:gd name="connsiteX146" fmla="*/ 11744266 w 12305293"/>
              <a:gd name="connsiteY146" fmla="*/ 2593686 h 3722511"/>
              <a:gd name="connsiteX147" fmla="*/ 12059363 w 12305293"/>
              <a:gd name="connsiteY147" fmla="*/ 2593686 h 3722511"/>
              <a:gd name="connsiteX148" fmla="*/ 12059363 w 12305293"/>
              <a:gd name="connsiteY148" fmla="*/ 2023897 h 3722511"/>
              <a:gd name="connsiteX149" fmla="*/ 12305293 w 12305293"/>
              <a:gd name="connsiteY149" fmla="*/ 2023897 h 3722511"/>
              <a:gd name="connsiteX150" fmla="*/ 12305293 w 12305293"/>
              <a:gd name="connsiteY150" fmla="*/ 3577968 h 3722511"/>
              <a:gd name="connsiteX151" fmla="*/ 12305293 w 12305293"/>
              <a:gd name="connsiteY151" fmla="*/ 3722511 h 3722511"/>
              <a:gd name="connsiteX152" fmla="*/ 12213069 w 12305293"/>
              <a:gd name="connsiteY152" fmla="*/ 3722511 h 3722511"/>
              <a:gd name="connsiteX153" fmla="*/ 12213069 w 12305293"/>
              <a:gd name="connsiteY153" fmla="*/ 3713498 h 3722511"/>
              <a:gd name="connsiteX154" fmla="*/ 12213069 w 12305293"/>
              <a:gd name="connsiteY154" fmla="*/ 3575130 h 3722511"/>
              <a:gd name="connsiteX155" fmla="*/ 12212958 w 12305293"/>
              <a:gd name="connsiteY155" fmla="*/ 3575130 h 3722511"/>
              <a:gd name="connsiteX156" fmla="*/ 12212958 w 12305293"/>
              <a:gd name="connsiteY156" fmla="*/ 3722511 h 3722511"/>
              <a:gd name="connsiteX157" fmla="*/ 10750299 w 12305293"/>
              <a:gd name="connsiteY157" fmla="*/ 3722511 h 3722511"/>
              <a:gd name="connsiteX158" fmla="*/ 10750299 w 12305293"/>
              <a:gd name="connsiteY158" fmla="*/ 3665739 h 3722511"/>
              <a:gd name="connsiteX159" fmla="*/ 10750299 w 12305293"/>
              <a:gd name="connsiteY159" fmla="*/ 2395390 h 3722511"/>
              <a:gd name="connsiteX160" fmla="*/ 10834837 w 12305293"/>
              <a:gd name="connsiteY160" fmla="*/ 2440571 h 3722511"/>
              <a:gd name="connsiteX161" fmla="*/ 10834837 w 12305293"/>
              <a:gd name="connsiteY161" fmla="*/ 1903413 h 3722511"/>
              <a:gd name="connsiteX162" fmla="*/ 10982429 w 12305293"/>
              <a:gd name="connsiteY162" fmla="*/ 1903413 h 3722511"/>
              <a:gd name="connsiteX163" fmla="*/ 11053278 w 12305293"/>
              <a:gd name="connsiteY163" fmla="*/ 1903413 h 3722511"/>
              <a:gd name="connsiteX164" fmla="*/ 11242565 w 12305293"/>
              <a:gd name="connsiteY164" fmla="*/ 1611374 h 3722511"/>
              <a:gd name="connsiteX165" fmla="*/ 11124299 w 12305293"/>
              <a:gd name="connsiteY165" fmla="*/ 2086046 h 3722511"/>
              <a:gd name="connsiteX166" fmla="*/ 11124469 w 12305293"/>
              <a:gd name="connsiteY166" fmla="*/ 2086046 h 3722511"/>
              <a:gd name="connsiteX167" fmla="*/ 11125038 w 12305293"/>
              <a:gd name="connsiteY167" fmla="*/ 2083786 h 3722511"/>
              <a:gd name="connsiteX168" fmla="*/ 11170430 w 12305293"/>
              <a:gd name="connsiteY168" fmla="*/ 1903413 h 3722511"/>
              <a:gd name="connsiteX169" fmla="*/ 11226788 w 12305293"/>
              <a:gd name="connsiteY169" fmla="*/ 1903413 h 3722511"/>
              <a:gd name="connsiteX170" fmla="*/ 11226788 w 12305293"/>
              <a:gd name="connsiteY170" fmla="*/ 1918757 h 3722511"/>
              <a:gd name="connsiteX171" fmla="*/ 11226788 w 12305293"/>
              <a:gd name="connsiteY171" fmla="*/ 1932567 h 3722511"/>
              <a:gd name="connsiteX172" fmla="*/ 11237702 w 12305293"/>
              <a:gd name="connsiteY172" fmla="*/ 1930408 h 3722511"/>
              <a:gd name="connsiteX173" fmla="*/ 11317086 w 12305293"/>
              <a:gd name="connsiteY173" fmla="*/ 2008196 h 3722511"/>
              <a:gd name="connsiteX174" fmla="*/ 11237702 w 12305293"/>
              <a:gd name="connsiteY174" fmla="*/ 2085984 h 3722511"/>
              <a:gd name="connsiteX175" fmla="*/ 11226788 w 12305293"/>
              <a:gd name="connsiteY175" fmla="*/ 2083825 h 3722511"/>
              <a:gd name="connsiteX176" fmla="*/ 11226788 w 12305293"/>
              <a:gd name="connsiteY176" fmla="*/ 2086046 h 3722511"/>
              <a:gd name="connsiteX177" fmla="*/ 11362452 w 12305293"/>
              <a:gd name="connsiteY177" fmla="*/ 2086046 h 3722511"/>
              <a:gd name="connsiteX178" fmla="*/ 11242565 w 12305293"/>
              <a:gd name="connsiteY178" fmla="*/ 1611374 h 3722511"/>
              <a:gd name="connsiteX179" fmla="*/ 7558484 w 12305293"/>
              <a:gd name="connsiteY179" fmla="*/ 1533541 h 3722511"/>
              <a:gd name="connsiteX180" fmla="*/ 7642728 w 12305293"/>
              <a:gd name="connsiteY180" fmla="*/ 1533541 h 3722511"/>
              <a:gd name="connsiteX181" fmla="*/ 7642728 w 12305293"/>
              <a:gd name="connsiteY181" fmla="*/ 1544514 h 3722511"/>
              <a:gd name="connsiteX182" fmla="*/ 7642728 w 12305293"/>
              <a:gd name="connsiteY182" fmla="*/ 1579579 h 3722511"/>
              <a:gd name="connsiteX183" fmla="*/ 7642728 w 12305293"/>
              <a:gd name="connsiteY183" fmla="*/ 1581166 h 3722511"/>
              <a:gd name="connsiteX184" fmla="*/ 7642728 w 12305293"/>
              <a:gd name="connsiteY184" fmla="*/ 1622442 h 3722511"/>
              <a:gd name="connsiteX185" fmla="*/ 7642728 w 12305293"/>
              <a:gd name="connsiteY185" fmla="*/ 1627204 h 3722511"/>
              <a:gd name="connsiteX186" fmla="*/ 7642728 w 12305293"/>
              <a:gd name="connsiteY186" fmla="*/ 1666892 h 3722511"/>
              <a:gd name="connsiteX187" fmla="*/ 7642728 w 12305293"/>
              <a:gd name="connsiteY187" fmla="*/ 1670067 h 3722511"/>
              <a:gd name="connsiteX188" fmla="*/ 7642728 w 12305293"/>
              <a:gd name="connsiteY188" fmla="*/ 1712930 h 3722511"/>
              <a:gd name="connsiteX189" fmla="*/ 7642728 w 12305293"/>
              <a:gd name="connsiteY189" fmla="*/ 1714517 h 3722511"/>
              <a:gd name="connsiteX190" fmla="*/ 7642728 w 12305293"/>
              <a:gd name="connsiteY190" fmla="*/ 1757380 h 3722511"/>
              <a:gd name="connsiteX191" fmla="*/ 7642728 w 12305293"/>
              <a:gd name="connsiteY191" fmla="*/ 1760555 h 3722511"/>
              <a:gd name="connsiteX192" fmla="*/ 7642728 w 12305293"/>
              <a:gd name="connsiteY192" fmla="*/ 1803418 h 3722511"/>
              <a:gd name="connsiteX193" fmla="*/ 7642728 w 12305293"/>
              <a:gd name="connsiteY193" fmla="*/ 1805005 h 3722511"/>
              <a:gd name="connsiteX194" fmla="*/ 7642728 w 12305293"/>
              <a:gd name="connsiteY194" fmla="*/ 1847868 h 3722511"/>
              <a:gd name="connsiteX195" fmla="*/ 7642728 w 12305293"/>
              <a:gd name="connsiteY195" fmla="*/ 1851043 h 3722511"/>
              <a:gd name="connsiteX196" fmla="*/ 7642728 w 12305293"/>
              <a:gd name="connsiteY196" fmla="*/ 1892318 h 3722511"/>
              <a:gd name="connsiteX197" fmla="*/ 7642728 w 12305293"/>
              <a:gd name="connsiteY197" fmla="*/ 1895493 h 3722511"/>
              <a:gd name="connsiteX198" fmla="*/ 7642728 w 12305293"/>
              <a:gd name="connsiteY198" fmla="*/ 1941531 h 3722511"/>
              <a:gd name="connsiteX199" fmla="*/ 7558484 w 12305293"/>
              <a:gd name="connsiteY199" fmla="*/ 1941531 h 3722511"/>
              <a:gd name="connsiteX200" fmla="*/ 7558484 w 12305293"/>
              <a:gd name="connsiteY200" fmla="*/ 1895493 h 3722511"/>
              <a:gd name="connsiteX201" fmla="*/ 7558484 w 12305293"/>
              <a:gd name="connsiteY201" fmla="*/ 1892318 h 3722511"/>
              <a:gd name="connsiteX202" fmla="*/ 7558484 w 12305293"/>
              <a:gd name="connsiteY202" fmla="*/ 1851043 h 3722511"/>
              <a:gd name="connsiteX203" fmla="*/ 7558484 w 12305293"/>
              <a:gd name="connsiteY203" fmla="*/ 1847868 h 3722511"/>
              <a:gd name="connsiteX204" fmla="*/ 7558484 w 12305293"/>
              <a:gd name="connsiteY204" fmla="*/ 1805005 h 3722511"/>
              <a:gd name="connsiteX205" fmla="*/ 7558484 w 12305293"/>
              <a:gd name="connsiteY205" fmla="*/ 1803418 h 3722511"/>
              <a:gd name="connsiteX206" fmla="*/ 7558484 w 12305293"/>
              <a:gd name="connsiteY206" fmla="*/ 1760555 h 3722511"/>
              <a:gd name="connsiteX207" fmla="*/ 7558484 w 12305293"/>
              <a:gd name="connsiteY207" fmla="*/ 1757380 h 3722511"/>
              <a:gd name="connsiteX208" fmla="*/ 7558484 w 12305293"/>
              <a:gd name="connsiteY208" fmla="*/ 1714517 h 3722511"/>
              <a:gd name="connsiteX209" fmla="*/ 7558484 w 12305293"/>
              <a:gd name="connsiteY209" fmla="*/ 1712930 h 3722511"/>
              <a:gd name="connsiteX210" fmla="*/ 7558484 w 12305293"/>
              <a:gd name="connsiteY210" fmla="*/ 1670067 h 3722511"/>
              <a:gd name="connsiteX211" fmla="*/ 7558484 w 12305293"/>
              <a:gd name="connsiteY211" fmla="*/ 1666892 h 3722511"/>
              <a:gd name="connsiteX212" fmla="*/ 7558484 w 12305293"/>
              <a:gd name="connsiteY212" fmla="*/ 1627204 h 3722511"/>
              <a:gd name="connsiteX213" fmla="*/ 7558484 w 12305293"/>
              <a:gd name="connsiteY213" fmla="*/ 1622442 h 3722511"/>
              <a:gd name="connsiteX214" fmla="*/ 7558484 w 12305293"/>
              <a:gd name="connsiteY214" fmla="*/ 1581166 h 3722511"/>
              <a:gd name="connsiteX215" fmla="*/ 7558484 w 12305293"/>
              <a:gd name="connsiteY215" fmla="*/ 1579579 h 3722511"/>
              <a:gd name="connsiteX216" fmla="*/ 1989231 w 12305293"/>
              <a:gd name="connsiteY216" fmla="*/ 1441086 h 3722511"/>
              <a:gd name="connsiteX217" fmla="*/ 1988695 w 12305293"/>
              <a:gd name="connsiteY217" fmla="*/ 1452607 h 3722511"/>
              <a:gd name="connsiteX218" fmla="*/ 1988961 w 12305293"/>
              <a:gd name="connsiteY218" fmla="*/ 1446877 h 3722511"/>
              <a:gd name="connsiteX219" fmla="*/ 1990194 w 12305293"/>
              <a:gd name="connsiteY219" fmla="*/ 1420396 h 3722511"/>
              <a:gd name="connsiteX220" fmla="*/ 1989661 w 12305293"/>
              <a:gd name="connsiteY220" fmla="*/ 1431892 h 3722511"/>
              <a:gd name="connsiteX221" fmla="*/ 1989231 w 12305293"/>
              <a:gd name="connsiteY221" fmla="*/ 1441086 h 3722511"/>
              <a:gd name="connsiteX222" fmla="*/ 6080978 w 12305293"/>
              <a:gd name="connsiteY222" fmla="*/ 1368460 h 3722511"/>
              <a:gd name="connsiteX223" fmla="*/ 6121479 w 12305293"/>
              <a:gd name="connsiteY223" fmla="*/ 1368460 h 3722511"/>
              <a:gd name="connsiteX224" fmla="*/ 6121479 w 12305293"/>
              <a:gd name="connsiteY224" fmla="*/ 1812965 h 3722511"/>
              <a:gd name="connsiteX225" fmla="*/ 6080978 w 12305293"/>
              <a:gd name="connsiteY225" fmla="*/ 1812965 h 3722511"/>
              <a:gd name="connsiteX226" fmla="*/ 469822 w 12305293"/>
              <a:gd name="connsiteY226" fmla="*/ 1366890 h 3722511"/>
              <a:gd name="connsiteX227" fmla="*/ 539484 w 12305293"/>
              <a:gd name="connsiteY227" fmla="*/ 1366890 h 3722511"/>
              <a:gd name="connsiteX228" fmla="*/ 539484 w 12305293"/>
              <a:gd name="connsiteY228" fmla="*/ 1369942 h 3722511"/>
              <a:gd name="connsiteX229" fmla="*/ 469822 w 12305293"/>
              <a:gd name="connsiteY229" fmla="*/ 1369942 h 3722511"/>
              <a:gd name="connsiteX230" fmla="*/ 469822 w 12305293"/>
              <a:gd name="connsiteY230" fmla="*/ 1366890 h 3722511"/>
              <a:gd name="connsiteX231" fmla="*/ 1993028 w 12305293"/>
              <a:gd name="connsiteY231" fmla="*/ 1359587 h 3722511"/>
              <a:gd name="connsiteX232" fmla="*/ 1991020 w 12305293"/>
              <a:gd name="connsiteY232" fmla="*/ 1402711 h 3722511"/>
              <a:gd name="connsiteX233" fmla="*/ 1990194 w 12305293"/>
              <a:gd name="connsiteY233" fmla="*/ 1420396 h 3722511"/>
              <a:gd name="connsiteX234" fmla="*/ 10238104 w 12305293"/>
              <a:gd name="connsiteY234" fmla="*/ 1343060 h 3722511"/>
              <a:gd name="connsiteX235" fmla="*/ 10279980 w 12305293"/>
              <a:gd name="connsiteY235" fmla="*/ 1343060 h 3722511"/>
              <a:gd name="connsiteX236" fmla="*/ 10330452 w 12305293"/>
              <a:gd name="connsiteY236" fmla="*/ 1343060 h 3722511"/>
              <a:gd name="connsiteX237" fmla="*/ 10482908 w 12305293"/>
              <a:gd name="connsiteY237" fmla="*/ 1343060 h 3722511"/>
              <a:gd name="connsiteX238" fmla="*/ 10492457 w 12305293"/>
              <a:gd name="connsiteY238" fmla="*/ 1343060 h 3722511"/>
              <a:gd name="connsiteX239" fmla="*/ 10503127 w 12305293"/>
              <a:gd name="connsiteY239" fmla="*/ 1343060 h 3722511"/>
              <a:gd name="connsiteX240" fmla="*/ 10517881 w 12305293"/>
              <a:gd name="connsiteY240" fmla="*/ 1343060 h 3722511"/>
              <a:gd name="connsiteX241" fmla="*/ 10707928 w 12305293"/>
              <a:gd name="connsiteY241" fmla="*/ 1343060 h 3722511"/>
              <a:gd name="connsiteX242" fmla="*/ 10685970 w 12305293"/>
              <a:gd name="connsiteY242" fmla="*/ 2282834 h 3722511"/>
              <a:gd name="connsiteX243" fmla="*/ 10717657 w 12305293"/>
              <a:gd name="connsiteY243" fmla="*/ 2282834 h 3722511"/>
              <a:gd name="connsiteX244" fmla="*/ 10750058 w 12305293"/>
              <a:gd name="connsiteY244" fmla="*/ 2282834 h 3722511"/>
              <a:gd name="connsiteX245" fmla="*/ 10750058 w 12305293"/>
              <a:gd name="connsiteY245" fmla="*/ 3722511 h 3722511"/>
              <a:gd name="connsiteX246" fmla="*/ 10027880 w 12305293"/>
              <a:gd name="connsiteY246" fmla="*/ 3722511 h 3722511"/>
              <a:gd name="connsiteX247" fmla="*/ 10027880 w 12305293"/>
              <a:gd name="connsiteY247" fmla="*/ 3718205 h 3722511"/>
              <a:gd name="connsiteX248" fmla="*/ 10027880 w 12305293"/>
              <a:gd name="connsiteY248" fmla="*/ 3680554 h 3722511"/>
              <a:gd name="connsiteX249" fmla="*/ 10027880 w 12305293"/>
              <a:gd name="connsiteY249" fmla="*/ 3660473 h 3722511"/>
              <a:gd name="connsiteX250" fmla="*/ 10027880 w 12305293"/>
              <a:gd name="connsiteY250" fmla="*/ 3622822 h 3722511"/>
              <a:gd name="connsiteX251" fmla="*/ 10027880 w 12305293"/>
              <a:gd name="connsiteY251" fmla="*/ 3602741 h 3722511"/>
              <a:gd name="connsiteX252" fmla="*/ 10027880 w 12305293"/>
              <a:gd name="connsiteY252" fmla="*/ 3565090 h 3722511"/>
              <a:gd name="connsiteX253" fmla="*/ 10027880 w 12305293"/>
              <a:gd name="connsiteY253" fmla="*/ 3545009 h 3722511"/>
              <a:gd name="connsiteX254" fmla="*/ 10027880 w 12305293"/>
              <a:gd name="connsiteY254" fmla="*/ 3507358 h 3722511"/>
              <a:gd name="connsiteX255" fmla="*/ 10027880 w 12305293"/>
              <a:gd name="connsiteY255" fmla="*/ 3487277 h 3722511"/>
              <a:gd name="connsiteX256" fmla="*/ 10027880 w 12305293"/>
              <a:gd name="connsiteY256" fmla="*/ 3449626 h 3722511"/>
              <a:gd name="connsiteX257" fmla="*/ 10027880 w 12305293"/>
              <a:gd name="connsiteY257" fmla="*/ 3429545 h 3722511"/>
              <a:gd name="connsiteX258" fmla="*/ 10027880 w 12305293"/>
              <a:gd name="connsiteY258" fmla="*/ 3391894 h 3722511"/>
              <a:gd name="connsiteX259" fmla="*/ 10027880 w 12305293"/>
              <a:gd name="connsiteY259" fmla="*/ 3371813 h 3722511"/>
              <a:gd name="connsiteX260" fmla="*/ 10027880 w 12305293"/>
              <a:gd name="connsiteY260" fmla="*/ 3334162 h 3722511"/>
              <a:gd name="connsiteX261" fmla="*/ 10027880 w 12305293"/>
              <a:gd name="connsiteY261" fmla="*/ 3314081 h 3722511"/>
              <a:gd name="connsiteX262" fmla="*/ 10027880 w 12305293"/>
              <a:gd name="connsiteY262" fmla="*/ 3276430 h 3722511"/>
              <a:gd name="connsiteX263" fmla="*/ 10027880 w 12305293"/>
              <a:gd name="connsiteY263" fmla="*/ 3256349 h 3722511"/>
              <a:gd name="connsiteX264" fmla="*/ 10027880 w 12305293"/>
              <a:gd name="connsiteY264" fmla="*/ 3218698 h 3722511"/>
              <a:gd name="connsiteX265" fmla="*/ 10027880 w 12305293"/>
              <a:gd name="connsiteY265" fmla="*/ 3198617 h 3722511"/>
              <a:gd name="connsiteX266" fmla="*/ 10027880 w 12305293"/>
              <a:gd name="connsiteY266" fmla="*/ 3160966 h 3722511"/>
              <a:gd name="connsiteX267" fmla="*/ 10027880 w 12305293"/>
              <a:gd name="connsiteY267" fmla="*/ 3140885 h 3722511"/>
              <a:gd name="connsiteX268" fmla="*/ 10027880 w 12305293"/>
              <a:gd name="connsiteY268" fmla="*/ 3103234 h 3722511"/>
              <a:gd name="connsiteX269" fmla="*/ 10027880 w 12305293"/>
              <a:gd name="connsiteY269" fmla="*/ 3083153 h 3722511"/>
              <a:gd name="connsiteX270" fmla="*/ 10027880 w 12305293"/>
              <a:gd name="connsiteY270" fmla="*/ 3048012 h 3722511"/>
              <a:gd name="connsiteX271" fmla="*/ 10027880 w 12305293"/>
              <a:gd name="connsiteY271" fmla="*/ 3025421 h 3722511"/>
              <a:gd name="connsiteX272" fmla="*/ 10027880 w 12305293"/>
              <a:gd name="connsiteY272" fmla="*/ 2990280 h 3722511"/>
              <a:gd name="connsiteX273" fmla="*/ 10027880 w 12305293"/>
              <a:gd name="connsiteY273" fmla="*/ 2967689 h 3722511"/>
              <a:gd name="connsiteX274" fmla="*/ 10027880 w 12305293"/>
              <a:gd name="connsiteY274" fmla="*/ 2932548 h 3722511"/>
              <a:gd name="connsiteX275" fmla="*/ 10027880 w 12305293"/>
              <a:gd name="connsiteY275" fmla="*/ 2909957 h 3722511"/>
              <a:gd name="connsiteX276" fmla="*/ 10027880 w 12305293"/>
              <a:gd name="connsiteY276" fmla="*/ 2874816 h 3722511"/>
              <a:gd name="connsiteX277" fmla="*/ 10027880 w 12305293"/>
              <a:gd name="connsiteY277" fmla="*/ 2854735 h 3722511"/>
              <a:gd name="connsiteX278" fmla="*/ 10027880 w 12305293"/>
              <a:gd name="connsiteY278" fmla="*/ 2817084 h 3722511"/>
              <a:gd name="connsiteX279" fmla="*/ 10027880 w 12305293"/>
              <a:gd name="connsiteY279" fmla="*/ 2797003 h 3722511"/>
              <a:gd name="connsiteX280" fmla="*/ 10027880 w 12305293"/>
              <a:gd name="connsiteY280" fmla="*/ 2759352 h 3722511"/>
              <a:gd name="connsiteX281" fmla="*/ 10027880 w 12305293"/>
              <a:gd name="connsiteY281" fmla="*/ 2739271 h 3722511"/>
              <a:gd name="connsiteX282" fmla="*/ 10027880 w 12305293"/>
              <a:gd name="connsiteY282" fmla="*/ 2701620 h 3722511"/>
              <a:gd name="connsiteX283" fmla="*/ 10027880 w 12305293"/>
              <a:gd name="connsiteY283" fmla="*/ 2681539 h 3722511"/>
              <a:gd name="connsiteX284" fmla="*/ 10027880 w 12305293"/>
              <a:gd name="connsiteY284" fmla="*/ 2643888 h 3722511"/>
              <a:gd name="connsiteX285" fmla="*/ 10027880 w 12305293"/>
              <a:gd name="connsiteY285" fmla="*/ 2623807 h 3722511"/>
              <a:gd name="connsiteX286" fmla="*/ 10027880 w 12305293"/>
              <a:gd name="connsiteY286" fmla="*/ 2586156 h 3722511"/>
              <a:gd name="connsiteX287" fmla="*/ 10027880 w 12305293"/>
              <a:gd name="connsiteY287" fmla="*/ 2578626 h 3722511"/>
              <a:gd name="connsiteX288" fmla="*/ 10035566 w 12305293"/>
              <a:gd name="connsiteY288" fmla="*/ 2578626 h 3722511"/>
              <a:gd name="connsiteX289" fmla="*/ 10035566 w 12305293"/>
              <a:gd name="connsiteY289" fmla="*/ 2350208 h 3722511"/>
              <a:gd name="connsiteX290" fmla="*/ 10094486 w 12305293"/>
              <a:gd name="connsiteY290" fmla="*/ 2382839 h 3722511"/>
              <a:gd name="connsiteX291" fmla="*/ 10140597 w 12305293"/>
              <a:gd name="connsiteY291" fmla="*/ 3012871 h 3722511"/>
              <a:gd name="connsiteX292" fmla="*/ 10159206 w 12305293"/>
              <a:gd name="connsiteY292" fmla="*/ 3253555 h 3722511"/>
              <a:gd name="connsiteX293" fmla="*/ 10165424 w 12305293"/>
              <a:gd name="connsiteY293" fmla="*/ 3332163 h 3722511"/>
              <a:gd name="connsiteX294" fmla="*/ 10166626 w 12305293"/>
              <a:gd name="connsiteY294" fmla="*/ 3332163 h 3722511"/>
              <a:gd name="connsiteX295" fmla="*/ 10157514 w 12305293"/>
              <a:gd name="connsiteY295" fmla="*/ 3217332 h 3722511"/>
              <a:gd name="connsiteX296" fmla="*/ 10141602 w 12305293"/>
              <a:gd name="connsiteY296" fmla="*/ 3012633 h 3722511"/>
              <a:gd name="connsiteX297" fmla="*/ 10033975 w 12305293"/>
              <a:gd name="connsiteY297" fmla="*/ 1355613 h 3722511"/>
              <a:gd name="connsiteX298" fmla="*/ 10198779 w 12305293"/>
              <a:gd name="connsiteY298" fmla="*/ 1347203 h 3722511"/>
              <a:gd name="connsiteX299" fmla="*/ 10238237 w 12305293"/>
              <a:gd name="connsiteY299" fmla="*/ 1345190 h 3722511"/>
              <a:gd name="connsiteX300" fmla="*/ 1994366 w 12305293"/>
              <a:gd name="connsiteY300" fmla="*/ 1330892 h 3722511"/>
              <a:gd name="connsiteX301" fmla="*/ 1993028 w 12305293"/>
              <a:gd name="connsiteY301" fmla="*/ 1359587 h 3722511"/>
              <a:gd name="connsiteX302" fmla="*/ 1993260 w 12305293"/>
              <a:gd name="connsiteY302" fmla="*/ 1354601 h 3722511"/>
              <a:gd name="connsiteX303" fmla="*/ 1995072 w 12305293"/>
              <a:gd name="connsiteY303" fmla="*/ 1315726 h 3722511"/>
              <a:gd name="connsiteX304" fmla="*/ 1994366 w 12305293"/>
              <a:gd name="connsiteY304" fmla="*/ 1330892 h 3722511"/>
              <a:gd name="connsiteX305" fmla="*/ 1994877 w 12305293"/>
              <a:gd name="connsiteY305" fmla="*/ 1319899 h 3722511"/>
              <a:gd name="connsiteX306" fmla="*/ 7742458 w 12305293"/>
              <a:gd name="connsiteY306" fmla="*/ 1257859 h 3722511"/>
              <a:gd name="connsiteX307" fmla="*/ 7742458 w 12305293"/>
              <a:gd name="connsiteY307" fmla="*/ 1280490 h 3722511"/>
              <a:gd name="connsiteX308" fmla="*/ 7803830 w 12305293"/>
              <a:gd name="connsiteY308" fmla="*/ 1280490 h 3722511"/>
              <a:gd name="connsiteX309" fmla="*/ 7803830 w 12305293"/>
              <a:gd name="connsiteY309" fmla="*/ 1257859 h 3722511"/>
              <a:gd name="connsiteX310" fmla="*/ 7742458 w 12305293"/>
              <a:gd name="connsiteY310" fmla="*/ 1257859 h 3722511"/>
              <a:gd name="connsiteX311" fmla="*/ 2001078 w 12305293"/>
              <a:gd name="connsiteY311" fmla="*/ 1186842 h 3722511"/>
              <a:gd name="connsiteX312" fmla="*/ 1996607 w 12305293"/>
              <a:gd name="connsiteY312" fmla="*/ 1282831 h 3722511"/>
              <a:gd name="connsiteX313" fmla="*/ 1995072 w 12305293"/>
              <a:gd name="connsiteY313" fmla="*/ 1315726 h 3722511"/>
              <a:gd name="connsiteX314" fmla="*/ 1999545 w 12305293"/>
              <a:gd name="connsiteY314" fmla="*/ 1219737 h 3722511"/>
              <a:gd name="connsiteX315" fmla="*/ 2001785 w 12305293"/>
              <a:gd name="connsiteY315" fmla="*/ 1171676 h 3722511"/>
              <a:gd name="connsiteX316" fmla="*/ 2001078 w 12305293"/>
              <a:gd name="connsiteY316" fmla="*/ 1186842 h 3722511"/>
              <a:gd name="connsiteX317" fmla="*/ 2001271 w 12305293"/>
              <a:gd name="connsiteY317" fmla="*/ 1182669 h 3722511"/>
              <a:gd name="connsiteX318" fmla="*/ 2003121 w 12305293"/>
              <a:gd name="connsiteY318" fmla="*/ 1142981 h 3722511"/>
              <a:gd name="connsiteX319" fmla="*/ 2002889 w 12305293"/>
              <a:gd name="connsiteY319" fmla="*/ 1147967 h 3722511"/>
              <a:gd name="connsiteX320" fmla="*/ 2001785 w 12305293"/>
              <a:gd name="connsiteY320" fmla="*/ 1171676 h 3722511"/>
              <a:gd name="connsiteX321" fmla="*/ 262344 w 12305293"/>
              <a:gd name="connsiteY321" fmla="*/ 1113683 h 3722511"/>
              <a:gd name="connsiteX322" fmla="*/ 261655 w 12305293"/>
              <a:gd name="connsiteY322" fmla="*/ 1116779 h 3722511"/>
              <a:gd name="connsiteX323" fmla="*/ 261674 w 12305293"/>
              <a:gd name="connsiteY323" fmla="*/ 1116690 h 3722511"/>
              <a:gd name="connsiteX324" fmla="*/ 267151 w 12305293"/>
              <a:gd name="connsiteY324" fmla="*/ 1092123 h 3722511"/>
              <a:gd name="connsiteX325" fmla="*/ 262344 w 12305293"/>
              <a:gd name="connsiteY325" fmla="*/ 1113683 h 3722511"/>
              <a:gd name="connsiteX326" fmla="*/ 263380 w 12305293"/>
              <a:gd name="connsiteY326" fmla="*/ 1109036 h 3722511"/>
              <a:gd name="connsiteX327" fmla="*/ 270308 w 12305293"/>
              <a:gd name="connsiteY327" fmla="*/ 1077963 h 3722511"/>
              <a:gd name="connsiteX328" fmla="*/ 268012 w 12305293"/>
              <a:gd name="connsiteY328" fmla="*/ 1088260 h 3722511"/>
              <a:gd name="connsiteX329" fmla="*/ 267151 w 12305293"/>
              <a:gd name="connsiteY329" fmla="*/ 1092123 h 3722511"/>
              <a:gd name="connsiteX330" fmla="*/ 272169 w 12305293"/>
              <a:gd name="connsiteY330" fmla="*/ 1069613 h 3722511"/>
              <a:gd name="connsiteX331" fmla="*/ 270308 w 12305293"/>
              <a:gd name="connsiteY331" fmla="*/ 1077963 h 3722511"/>
              <a:gd name="connsiteX332" fmla="*/ 270449 w 12305293"/>
              <a:gd name="connsiteY332" fmla="*/ 1077325 h 3722511"/>
              <a:gd name="connsiteX333" fmla="*/ 276117 w 12305293"/>
              <a:gd name="connsiteY333" fmla="*/ 1051901 h 3722511"/>
              <a:gd name="connsiteX334" fmla="*/ 272169 w 12305293"/>
              <a:gd name="connsiteY334" fmla="*/ 1069613 h 3722511"/>
              <a:gd name="connsiteX335" fmla="*/ 275081 w 12305293"/>
              <a:gd name="connsiteY335" fmla="*/ 1056549 h 3722511"/>
              <a:gd name="connsiteX336" fmla="*/ 277031 w 12305293"/>
              <a:gd name="connsiteY336" fmla="*/ 1047801 h 3722511"/>
              <a:gd name="connsiteX337" fmla="*/ 276117 w 12305293"/>
              <a:gd name="connsiteY337" fmla="*/ 1051901 h 3722511"/>
              <a:gd name="connsiteX338" fmla="*/ 276787 w 12305293"/>
              <a:gd name="connsiteY338" fmla="*/ 1048894 h 3722511"/>
              <a:gd name="connsiteX339" fmla="*/ 277031 w 12305293"/>
              <a:gd name="connsiteY339" fmla="*/ 1047801 h 3722511"/>
              <a:gd name="connsiteX340" fmla="*/ 4155691 w 12305293"/>
              <a:gd name="connsiteY340" fmla="*/ 1041533 h 3722511"/>
              <a:gd name="connsiteX341" fmla="*/ 4025446 w 12305293"/>
              <a:gd name="connsiteY341" fmla="*/ 1226214 h 3722511"/>
              <a:gd name="connsiteX342" fmla="*/ 4022567 w 12305293"/>
              <a:gd name="connsiteY342" fmla="*/ 1230359 h 3722511"/>
              <a:gd name="connsiteX343" fmla="*/ 4178028 w 12305293"/>
              <a:gd name="connsiteY343" fmla="*/ 1230359 h 3722511"/>
              <a:gd name="connsiteX344" fmla="*/ 4178028 w 12305293"/>
              <a:gd name="connsiteY344" fmla="*/ 1227498 h 3722511"/>
              <a:gd name="connsiteX345" fmla="*/ 4178028 w 12305293"/>
              <a:gd name="connsiteY345" fmla="*/ 1103769 h 3722511"/>
              <a:gd name="connsiteX346" fmla="*/ 4178028 w 12305293"/>
              <a:gd name="connsiteY346" fmla="*/ 1041533 h 3722511"/>
              <a:gd name="connsiteX347" fmla="*/ 4200732 w 12305293"/>
              <a:gd name="connsiteY347" fmla="*/ 1041446 h 3722511"/>
              <a:gd name="connsiteX348" fmla="*/ 4200732 w 12305293"/>
              <a:gd name="connsiteY348" fmla="*/ 1074529 h 3722511"/>
              <a:gd name="connsiteX349" fmla="*/ 4200732 w 12305293"/>
              <a:gd name="connsiteY349" fmla="*/ 1227947 h 3722511"/>
              <a:gd name="connsiteX350" fmla="*/ 4200732 w 12305293"/>
              <a:gd name="connsiteY350" fmla="*/ 1230359 h 3722511"/>
              <a:gd name="connsiteX351" fmla="*/ 4356259 w 12305293"/>
              <a:gd name="connsiteY351" fmla="*/ 1230359 h 3722511"/>
              <a:gd name="connsiteX352" fmla="*/ 4223030 w 12305293"/>
              <a:gd name="connsiteY352" fmla="*/ 1041446 h 3722511"/>
              <a:gd name="connsiteX353" fmla="*/ 279512 w 12305293"/>
              <a:gd name="connsiteY353" fmla="*/ 1038124 h 3722511"/>
              <a:gd name="connsiteX354" fmla="*/ 277037 w 12305293"/>
              <a:gd name="connsiteY354" fmla="*/ 1047770 h 3722511"/>
              <a:gd name="connsiteX355" fmla="*/ 278206 w 12305293"/>
              <a:gd name="connsiteY355" fmla="*/ 1043211 h 3722511"/>
              <a:gd name="connsiteX356" fmla="*/ 283918 w 12305293"/>
              <a:gd name="connsiteY356" fmla="*/ 1020948 h 3722511"/>
              <a:gd name="connsiteX357" fmla="*/ 280984 w 12305293"/>
              <a:gd name="connsiteY357" fmla="*/ 1032385 h 3722511"/>
              <a:gd name="connsiteX358" fmla="*/ 279512 w 12305293"/>
              <a:gd name="connsiteY358" fmla="*/ 1038124 h 3722511"/>
              <a:gd name="connsiteX359" fmla="*/ 282446 w 12305293"/>
              <a:gd name="connsiteY359" fmla="*/ 1026687 h 3722511"/>
              <a:gd name="connsiteX360" fmla="*/ 286393 w 12305293"/>
              <a:gd name="connsiteY360" fmla="*/ 1011302 h 3722511"/>
              <a:gd name="connsiteX361" fmla="*/ 283918 w 12305293"/>
              <a:gd name="connsiteY361" fmla="*/ 1020948 h 3722511"/>
              <a:gd name="connsiteX362" fmla="*/ 285224 w 12305293"/>
              <a:gd name="connsiteY362" fmla="*/ 1015860 h 3722511"/>
              <a:gd name="connsiteX363" fmla="*/ 286393 w 12305293"/>
              <a:gd name="connsiteY363" fmla="*/ 1011302 h 3722511"/>
              <a:gd name="connsiteX364" fmla="*/ 330494 w 12305293"/>
              <a:gd name="connsiteY364" fmla="*/ 611237 h 3722511"/>
              <a:gd name="connsiteX365" fmla="*/ 330494 w 12305293"/>
              <a:gd name="connsiteY365" fmla="*/ 611238 h 3722511"/>
              <a:gd name="connsiteX366" fmla="*/ 330494 w 12305293"/>
              <a:gd name="connsiteY366" fmla="*/ 611436 h 3722511"/>
              <a:gd name="connsiteX367" fmla="*/ 330499 w 12305293"/>
              <a:gd name="connsiteY367" fmla="*/ 611352 h 3722511"/>
              <a:gd name="connsiteX368" fmla="*/ 330499 w 12305293"/>
              <a:gd name="connsiteY368" fmla="*/ 611249 h 3722511"/>
              <a:gd name="connsiteX369" fmla="*/ 330499 w 12305293"/>
              <a:gd name="connsiteY369" fmla="*/ 611248 h 3722511"/>
              <a:gd name="connsiteX370" fmla="*/ 330502 w 12305293"/>
              <a:gd name="connsiteY370" fmla="*/ 611300 h 3722511"/>
              <a:gd name="connsiteX371" fmla="*/ 330505 w 12305293"/>
              <a:gd name="connsiteY371" fmla="*/ 611248 h 3722511"/>
              <a:gd name="connsiteX372" fmla="*/ 352084 w 12305293"/>
              <a:gd name="connsiteY372" fmla="*/ 976364 h 3722511"/>
              <a:gd name="connsiteX373" fmla="*/ 376781 w 12305293"/>
              <a:gd name="connsiteY373" fmla="*/ 976364 h 3722511"/>
              <a:gd name="connsiteX374" fmla="*/ 389509 w 12305293"/>
              <a:gd name="connsiteY374" fmla="*/ 980730 h 3722511"/>
              <a:gd name="connsiteX375" fmla="*/ 389514 w 12305293"/>
              <a:gd name="connsiteY375" fmla="*/ 980739 h 3722511"/>
              <a:gd name="connsiteX376" fmla="*/ 389523 w 12305293"/>
              <a:gd name="connsiteY376" fmla="*/ 980742 h 3722511"/>
              <a:gd name="connsiteX377" fmla="*/ 395301 w 12305293"/>
              <a:gd name="connsiteY377" fmla="*/ 992251 h 3722511"/>
              <a:gd name="connsiteX378" fmla="*/ 376809 w 12305293"/>
              <a:gd name="connsiteY378" fmla="*/ 1011301 h 3722511"/>
              <a:gd name="connsiteX379" fmla="*/ 375056 w 12305293"/>
              <a:gd name="connsiteY379" fmla="*/ 1011301 h 3722511"/>
              <a:gd name="connsiteX380" fmla="*/ 401934 w 12305293"/>
              <a:gd name="connsiteY380" fmla="*/ 1116657 h 3722511"/>
              <a:gd name="connsiteX381" fmla="*/ 405245 w 12305293"/>
              <a:gd name="connsiteY381" fmla="*/ 1118808 h 3722511"/>
              <a:gd name="connsiteX382" fmla="*/ 435807 w 12305293"/>
              <a:gd name="connsiteY382" fmla="*/ 1189675 h 3722511"/>
              <a:gd name="connsiteX383" fmla="*/ 435807 w 12305293"/>
              <a:gd name="connsiteY383" fmla="*/ 1196152 h 3722511"/>
              <a:gd name="connsiteX384" fmla="*/ 435807 w 12305293"/>
              <a:gd name="connsiteY384" fmla="*/ 1206451 h 3722511"/>
              <a:gd name="connsiteX385" fmla="*/ 442661 w 12305293"/>
              <a:gd name="connsiteY385" fmla="*/ 1216485 h 3722511"/>
              <a:gd name="connsiteX386" fmla="*/ 452008 w 12305293"/>
              <a:gd name="connsiteY386" fmla="*/ 1263232 h 3722511"/>
              <a:gd name="connsiteX387" fmla="*/ 452008 w 12305293"/>
              <a:gd name="connsiteY387" fmla="*/ 1270833 h 3722511"/>
              <a:gd name="connsiteX388" fmla="*/ 452008 w 12305293"/>
              <a:gd name="connsiteY388" fmla="*/ 1283145 h 3722511"/>
              <a:gd name="connsiteX389" fmla="*/ 456130 w 12305293"/>
              <a:gd name="connsiteY389" fmla="*/ 1289231 h 3722511"/>
              <a:gd name="connsiteX390" fmla="*/ 466582 w 12305293"/>
              <a:gd name="connsiteY390" fmla="*/ 1342376 h 3722511"/>
              <a:gd name="connsiteX391" fmla="*/ 466582 w 12305293"/>
              <a:gd name="connsiteY391" fmla="*/ 1342612 h 3722511"/>
              <a:gd name="connsiteX392" fmla="*/ 466587 w 12305293"/>
              <a:gd name="connsiteY392" fmla="*/ 1342642 h 3722511"/>
              <a:gd name="connsiteX393" fmla="*/ 466587 w 12305293"/>
              <a:gd name="connsiteY393" fmla="*/ 1351430 h 3722511"/>
              <a:gd name="connsiteX394" fmla="*/ 466587 w 12305293"/>
              <a:gd name="connsiteY394" fmla="*/ 1363960 h 3722511"/>
              <a:gd name="connsiteX395" fmla="*/ 469767 w 12305293"/>
              <a:gd name="connsiteY395" fmla="*/ 1370080 h 3722511"/>
              <a:gd name="connsiteX396" fmla="*/ 469822 w 12305293"/>
              <a:gd name="connsiteY396" fmla="*/ 1370080 h 3722511"/>
              <a:gd name="connsiteX397" fmla="*/ 469825 w 12305293"/>
              <a:gd name="connsiteY397" fmla="*/ 1370080 h 3722511"/>
              <a:gd name="connsiteX398" fmla="*/ 469822 w 12305293"/>
              <a:gd name="connsiteY398" fmla="*/ 1370065 h 3722511"/>
              <a:gd name="connsiteX399" fmla="*/ 539484 w 12305293"/>
              <a:gd name="connsiteY399" fmla="*/ 1370065 h 3722511"/>
              <a:gd name="connsiteX400" fmla="*/ 539484 w 12305293"/>
              <a:gd name="connsiteY400" fmla="*/ 1370080 h 3722511"/>
              <a:gd name="connsiteX401" fmla="*/ 539486 w 12305293"/>
              <a:gd name="connsiteY401" fmla="*/ 1370080 h 3722511"/>
              <a:gd name="connsiteX402" fmla="*/ 539486 w 12305293"/>
              <a:gd name="connsiteY402" fmla="*/ 1681233 h 3722511"/>
              <a:gd name="connsiteX403" fmla="*/ 588084 w 12305293"/>
              <a:gd name="connsiteY403" fmla="*/ 1681233 h 3722511"/>
              <a:gd name="connsiteX404" fmla="*/ 588085 w 12305293"/>
              <a:gd name="connsiteY404" fmla="*/ 1681233 h 3722511"/>
              <a:gd name="connsiteX405" fmla="*/ 588091 w 12305293"/>
              <a:gd name="connsiteY405" fmla="*/ 1681233 h 3722511"/>
              <a:gd name="connsiteX406" fmla="*/ 588091 w 12305293"/>
              <a:gd name="connsiteY406" fmla="*/ 3602100 h 3722511"/>
              <a:gd name="connsiteX407" fmla="*/ 662607 w 12305293"/>
              <a:gd name="connsiteY407" fmla="*/ 3602100 h 3722511"/>
              <a:gd name="connsiteX408" fmla="*/ 662607 w 12305293"/>
              <a:gd name="connsiteY408" fmla="*/ 3602126 h 3722511"/>
              <a:gd name="connsiteX409" fmla="*/ 662610 w 12305293"/>
              <a:gd name="connsiteY409" fmla="*/ 3602126 h 3722511"/>
              <a:gd name="connsiteX410" fmla="*/ 662610 w 12305293"/>
              <a:gd name="connsiteY410" fmla="*/ 3722511 h 3722511"/>
              <a:gd name="connsiteX411" fmla="*/ 0 w 12305293"/>
              <a:gd name="connsiteY411" fmla="*/ 3722511 h 3722511"/>
              <a:gd name="connsiteX412" fmla="*/ 0 w 12305293"/>
              <a:gd name="connsiteY412" fmla="*/ 3602100 h 3722511"/>
              <a:gd name="connsiteX413" fmla="*/ 1 w 12305293"/>
              <a:gd name="connsiteY413" fmla="*/ 3602100 h 3722511"/>
              <a:gd name="connsiteX414" fmla="*/ 76146 w 12305293"/>
              <a:gd name="connsiteY414" fmla="*/ 3602100 h 3722511"/>
              <a:gd name="connsiteX415" fmla="*/ 76146 w 12305293"/>
              <a:gd name="connsiteY415" fmla="*/ 3552888 h 3722511"/>
              <a:gd name="connsiteX416" fmla="*/ 76142 w 12305293"/>
              <a:gd name="connsiteY416" fmla="*/ 3552888 h 3722511"/>
              <a:gd name="connsiteX417" fmla="*/ 76142 w 12305293"/>
              <a:gd name="connsiteY417" fmla="*/ 3508438 h 3722511"/>
              <a:gd name="connsiteX418" fmla="*/ 76146 w 12305293"/>
              <a:gd name="connsiteY418" fmla="*/ 3508438 h 3722511"/>
              <a:gd name="connsiteX419" fmla="*/ 76146 w 12305293"/>
              <a:gd name="connsiteY419" fmla="*/ 3443350 h 3722511"/>
              <a:gd name="connsiteX420" fmla="*/ 76142 w 12305293"/>
              <a:gd name="connsiteY420" fmla="*/ 3443350 h 3722511"/>
              <a:gd name="connsiteX421" fmla="*/ 76142 w 12305293"/>
              <a:gd name="connsiteY421" fmla="*/ 3397312 h 3722511"/>
              <a:gd name="connsiteX422" fmla="*/ 76146 w 12305293"/>
              <a:gd name="connsiteY422" fmla="*/ 3397312 h 3722511"/>
              <a:gd name="connsiteX423" fmla="*/ 76146 w 12305293"/>
              <a:gd name="connsiteY423" fmla="*/ 3333812 h 3722511"/>
              <a:gd name="connsiteX424" fmla="*/ 76144 w 12305293"/>
              <a:gd name="connsiteY424" fmla="*/ 3333812 h 3722511"/>
              <a:gd name="connsiteX425" fmla="*/ 76144 w 12305293"/>
              <a:gd name="connsiteY425" fmla="*/ 3284599 h 3722511"/>
              <a:gd name="connsiteX426" fmla="*/ 76146 w 12305293"/>
              <a:gd name="connsiteY426" fmla="*/ 3284599 h 3722511"/>
              <a:gd name="connsiteX427" fmla="*/ 76146 w 12305293"/>
              <a:gd name="connsiteY427" fmla="*/ 3221099 h 3722511"/>
              <a:gd name="connsiteX428" fmla="*/ 76144 w 12305293"/>
              <a:gd name="connsiteY428" fmla="*/ 3221099 h 3722511"/>
              <a:gd name="connsiteX429" fmla="*/ 76144 w 12305293"/>
              <a:gd name="connsiteY429" fmla="*/ 3175061 h 3722511"/>
              <a:gd name="connsiteX430" fmla="*/ 76146 w 12305293"/>
              <a:gd name="connsiteY430" fmla="*/ 3175061 h 3722511"/>
              <a:gd name="connsiteX431" fmla="*/ 76146 w 12305293"/>
              <a:gd name="connsiteY431" fmla="*/ 3111561 h 3722511"/>
              <a:gd name="connsiteX432" fmla="*/ 76144 w 12305293"/>
              <a:gd name="connsiteY432" fmla="*/ 3111561 h 3722511"/>
              <a:gd name="connsiteX433" fmla="*/ 76144 w 12305293"/>
              <a:gd name="connsiteY433" fmla="*/ 3065523 h 3722511"/>
              <a:gd name="connsiteX434" fmla="*/ 76146 w 12305293"/>
              <a:gd name="connsiteY434" fmla="*/ 3065523 h 3722511"/>
              <a:gd name="connsiteX435" fmla="*/ 76146 w 12305293"/>
              <a:gd name="connsiteY435" fmla="*/ 3002023 h 3722511"/>
              <a:gd name="connsiteX436" fmla="*/ 76144 w 12305293"/>
              <a:gd name="connsiteY436" fmla="*/ 3002023 h 3722511"/>
              <a:gd name="connsiteX437" fmla="*/ 76144 w 12305293"/>
              <a:gd name="connsiteY437" fmla="*/ 2955985 h 3722511"/>
              <a:gd name="connsiteX438" fmla="*/ 76146 w 12305293"/>
              <a:gd name="connsiteY438" fmla="*/ 2955985 h 3722511"/>
              <a:gd name="connsiteX439" fmla="*/ 76146 w 12305293"/>
              <a:gd name="connsiteY439" fmla="*/ 2892485 h 3722511"/>
              <a:gd name="connsiteX440" fmla="*/ 76144 w 12305293"/>
              <a:gd name="connsiteY440" fmla="*/ 2892485 h 3722511"/>
              <a:gd name="connsiteX441" fmla="*/ 76144 w 12305293"/>
              <a:gd name="connsiteY441" fmla="*/ 2846447 h 3722511"/>
              <a:gd name="connsiteX442" fmla="*/ 76146 w 12305293"/>
              <a:gd name="connsiteY442" fmla="*/ 2846447 h 3722511"/>
              <a:gd name="connsiteX443" fmla="*/ 76146 w 12305293"/>
              <a:gd name="connsiteY443" fmla="*/ 2781359 h 3722511"/>
              <a:gd name="connsiteX444" fmla="*/ 76144 w 12305293"/>
              <a:gd name="connsiteY444" fmla="*/ 2781359 h 3722511"/>
              <a:gd name="connsiteX445" fmla="*/ 76144 w 12305293"/>
              <a:gd name="connsiteY445" fmla="*/ 2733734 h 3722511"/>
              <a:gd name="connsiteX446" fmla="*/ 76146 w 12305293"/>
              <a:gd name="connsiteY446" fmla="*/ 2733734 h 3722511"/>
              <a:gd name="connsiteX447" fmla="*/ 76146 w 12305293"/>
              <a:gd name="connsiteY447" fmla="*/ 2668646 h 3722511"/>
              <a:gd name="connsiteX448" fmla="*/ 76144 w 12305293"/>
              <a:gd name="connsiteY448" fmla="*/ 2668646 h 3722511"/>
              <a:gd name="connsiteX449" fmla="*/ 76144 w 12305293"/>
              <a:gd name="connsiteY449" fmla="*/ 2624196 h 3722511"/>
              <a:gd name="connsiteX450" fmla="*/ 76146 w 12305293"/>
              <a:gd name="connsiteY450" fmla="*/ 2624196 h 3722511"/>
              <a:gd name="connsiteX451" fmla="*/ 76146 w 12305293"/>
              <a:gd name="connsiteY451" fmla="*/ 2559109 h 3722511"/>
              <a:gd name="connsiteX452" fmla="*/ 76145 w 12305293"/>
              <a:gd name="connsiteY452" fmla="*/ 2559109 h 3722511"/>
              <a:gd name="connsiteX453" fmla="*/ 76145 w 12305293"/>
              <a:gd name="connsiteY453" fmla="*/ 2513071 h 3722511"/>
              <a:gd name="connsiteX454" fmla="*/ 76146 w 12305293"/>
              <a:gd name="connsiteY454" fmla="*/ 2513071 h 3722511"/>
              <a:gd name="connsiteX455" fmla="*/ 76146 w 12305293"/>
              <a:gd name="connsiteY455" fmla="*/ 2449571 h 3722511"/>
              <a:gd name="connsiteX456" fmla="*/ 76145 w 12305293"/>
              <a:gd name="connsiteY456" fmla="*/ 2449571 h 3722511"/>
              <a:gd name="connsiteX457" fmla="*/ 76145 w 12305293"/>
              <a:gd name="connsiteY457" fmla="*/ 2403533 h 3722511"/>
              <a:gd name="connsiteX458" fmla="*/ 76146 w 12305293"/>
              <a:gd name="connsiteY458" fmla="*/ 2403533 h 3722511"/>
              <a:gd name="connsiteX459" fmla="*/ 76146 w 12305293"/>
              <a:gd name="connsiteY459" fmla="*/ 2340033 h 3722511"/>
              <a:gd name="connsiteX460" fmla="*/ 76145 w 12305293"/>
              <a:gd name="connsiteY460" fmla="*/ 2340033 h 3722511"/>
              <a:gd name="connsiteX461" fmla="*/ 76145 w 12305293"/>
              <a:gd name="connsiteY461" fmla="*/ 2290820 h 3722511"/>
              <a:gd name="connsiteX462" fmla="*/ 76146 w 12305293"/>
              <a:gd name="connsiteY462" fmla="*/ 2290820 h 3722511"/>
              <a:gd name="connsiteX463" fmla="*/ 76146 w 12305293"/>
              <a:gd name="connsiteY463" fmla="*/ 2230495 h 3722511"/>
              <a:gd name="connsiteX464" fmla="*/ 76145 w 12305293"/>
              <a:gd name="connsiteY464" fmla="*/ 2230495 h 3722511"/>
              <a:gd name="connsiteX465" fmla="*/ 76145 w 12305293"/>
              <a:gd name="connsiteY465" fmla="*/ 2181282 h 3722511"/>
              <a:gd name="connsiteX466" fmla="*/ 76146 w 12305293"/>
              <a:gd name="connsiteY466" fmla="*/ 2181282 h 3722511"/>
              <a:gd name="connsiteX467" fmla="*/ 76146 w 12305293"/>
              <a:gd name="connsiteY467" fmla="*/ 2117782 h 3722511"/>
              <a:gd name="connsiteX468" fmla="*/ 76145 w 12305293"/>
              <a:gd name="connsiteY468" fmla="*/ 2117782 h 3722511"/>
              <a:gd name="connsiteX469" fmla="*/ 76145 w 12305293"/>
              <a:gd name="connsiteY469" fmla="*/ 2071744 h 3722511"/>
              <a:gd name="connsiteX470" fmla="*/ 76146 w 12305293"/>
              <a:gd name="connsiteY470" fmla="*/ 2071744 h 3722511"/>
              <a:gd name="connsiteX471" fmla="*/ 76146 w 12305293"/>
              <a:gd name="connsiteY471" fmla="*/ 2008244 h 3722511"/>
              <a:gd name="connsiteX472" fmla="*/ 76145 w 12305293"/>
              <a:gd name="connsiteY472" fmla="*/ 2008244 h 3722511"/>
              <a:gd name="connsiteX473" fmla="*/ 76145 w 12305293"/>
              <a:gd name="connsiteY473" fmla="*/ 1962206 h 3722511"/>
              <a:gd name="connsiteX474" fmla="*/ 76146 w 12305293"/>
              <a:gd name="connsiteY474" fmla="*/ 1962206 h 3722511"/>
              <a:gd name="connsiteX475" fmla="*/ 76146 w 12305293"/>
              <a:gd name="connsiteY475" fmla="*/ 1897118 h 3722511"/>
              <a:gd name="connsiteX476" fmla="*/ 76146 w 12305293"/>
              <a:gd name="connsiteY476" fmla="*/ 1852668 h 3722511"/>
              <a:gd name="connsiteX477" fmla="*/ 76146 w 12305293"/>
              <a:gd name="connsiteY477" fmla="*/ 1787580 h 3722511"/>
              <a:gd name="connsiteX478" fmla="*/ 76146 w 12305293"/>
              <a:gd name="connsiteY478" fmla="*/ 1739955 h 3722511"/>
              <a:gd name="connsiteX479" fmla="*/ 76146 w 12305293"/>
              <a:gd name="connsiteY479" fmla="*/ 1681217 h 3722511"/>
              <a:gd name="connsiteX480" fmla="*/ 124756 w 12305293"/>
              <a:gd name="connsiteY480" fmla="*/ 1681217 h 3722511"/>
              <a:gd name="connsiteX481" fmla="*/ 124756 w 12305293"/>
              <a:gd name="connsiteY481" fmla="*/ 1681216 h 3722511"/>
              <a:gd name="connsiteX482" fmla="*/ 124744 w 12305293"/>
              <a:gd name="connsiteY482" fmla="*/ 1681216 h 3722511"/>
              <a:gd name="connsiteX483" fmla="*/ 124744 w 12305293"/>
              <a:gd name="connsiteY483" fmla="*/ 1370065 h 3722511"/>
              <a:gd name="connsiteX484" fmla="*/ 192785 w 12305293"/>
              <a:gd name="connsiteY484" fmla="*/ 1370065 h 3722511"/>
              <a:gd name="connsiteX485" fmla="*/ 192780 w 12305293"/>
              <a:gd name="connsiteY485" fmla="*/ 1370080 h 3722511"/>
              <a:gd name="connsiteX486" fmla="*/ 192790 w 12305293"/>
              <a:gd name="connsiteY486" fmla="*/ 1370080 h 3722511"/>
              <a:gd name="connsiteX487" fmla="*/ 192801 w 12305293"/>
              <a:gd name="connsiteY487" fmla="*/ 1370080 h 3722511"/>
              <a:gd name="connsiteX488" fmla="*/ 192801 w 12305293"/>
              <a:gd name="connsiteY488" fmla="*/ 1363694 h 3722511"/>
              <a:gd name="connsiteX489" fmla="*/ 192789 w 12305293"/>
              <a:gd name="connsiteY489" fmla="*/ 1363716 h 3722511"/>
              <a:gd name="connsiteX490" fmla="*/ 192789 w 12305293"/>
              <a:gd name="connsiteY490" fmla="*/ 1342362 h 3722511"/>
              <a:gd name="connsiteX491" fmla="*/ 192789 w 12305293"/>
              <a:gd name="connsiteY491" fmla="*/ 1339312 h 3722511"/>
              <a:gd name="connsiteX492" fmla="*/ 196212 w 12305293"/>
              <a:gd name="connsiteY492" fmla="*/ 1325964 h 3722511"/>
              <a:gd name="connsiteX493" fmla="*/ 196251 w 12305293"/>
              <a:gd name="connsiteY493" fmla="*/ 1325773 h 3722511"/>
              <a:gd name="connsiteX494" fmla="*/ 203690 w 12305293"/>
              <a:gd name="connsiteY494" fmla="*/ 1289391 h 3722511"/>
              <a:gd name="connsiteX495" fmla="*/ 206597 w 12305293"/>
              <a:gd name="connsiteY495" fmla="*/ 1285198 h 3722511"/>
              <a:gd name="connsiteX496" fmla="*/ 206710 w 12305293"/>
              <a:gd name="connsiteY496" fmla="*/ 1285035 h 3722511"/>
              <a:gd name="connsiteX497" fmla="*/ 208437 w 12305293"/>
              <a:gd name="connsiteY497" fmla="*/ 1278302 h 3722511"/>
              <a:gd name="connsiteX498" fmla="*/ 208990 w 12305293"/>
              <a:gd name="connsiteY498" fmla="*/ 1277578 h 3722511"/>
              <a:gd name="connsiteX499" fmla="*/ 208990 w 12305293"/>
              <a:gd name="connsiteY499" fmla="*/ 1264243 h 3722511"/>
              <a:gd name="connsiteX500" fmla="*/ 208990 w 12305293"/>
              <a:gd name="connsiteY500" fmla="*/ 1261176 h 3722511"/>
              <a:gd name="connsiteX501" fmla="*/ 210402 w 12305293"/>
              <a:gd name="connsiteY501" fmla="*/ 1256543 h 3722511"/>
              <a:gd name="connsiteX502" fmla="*/ 218787 w 12305293"/>
              <a:gd name="connsiteY502" fmla="*/ 1216485 h 3722511"/>
              <a:gd name="connsiteX503" fmla="*/ 225541 w 12305293"/>
              <a:gd name="connsiteY503" fmla="*/ 1206871 h 3722511"/>
              <a:gd name="connsiteX504" fmla="*/ 227683 w 12305293"/>
              <a:gd name="connsiteY504" fmla="*/ 1199841 h 3722511"/>
              <a:gd name="connsiteX505" fmla="*/ 228431 w 12305293"/>
              <a:gd name="connsiteY505" fmla="*/ 1199145 h 3722511"/>
              <a:gd name="connsiteX506" fmla="*/ 228431 w 12305293"/>
              <a:gd name="connsiteY506" fmla="*/ 1199045 h 3722511"/>
              <a:gd name="connsiteX507" fmla="*/ 228431 w 12305293"/>
              <a:gd name="connsiteY507" fmla="*/ 1190942 h 3722511"/>
              <a:gd name="connsiteX508" fmla="*/ 228431 w 12305293"/>
              <a:gd name="connsiteY508" fmla="*/ 1187856 h 3722511"/>
              <a:gd name="connsiteX509" fmla="*/ 228738 w 12305293"/>
              <a:gd name="connsiteY509" fmla="*/ 1186508 h 3722511"/>
              <a:gd name="connsiteX510" fmla="*/ 235143 w 12305293"/>
              <a:gd name="connsiteY510" fmla="*/ 1157623 h 3722511"/>
              <a:gd name="connsiteX511" fmla="*/ 236566 w 12305293"/>
              <a:gd name="connsiteY511" fmla="*/ 1150812 h 3722511"/>
              <a:gd name="connsiteX512" fmla="*/ 236694 w 12305293"/>
              <a:gd name="connsiteY512" fmla="*/ 1150628 h 3722511"/>
              <a:gd name="connsiteX513" fmla="*/ 237335 w 12305293"/>
              <a:gd name="connsiteY513" fmla="*/ 1147740 h 3722511"/>
              <a:gd name="connsiteX514" fmla="*/ 246086 w 12305293"/>
              <a:gd name="connsiteY514" fmla="*/ 1136998 h 3722511"/>
              <a:gd name="connsiteX515" fmla="*/ 258619 w 12305293"/>
              <a:gd name="connsiteY515" fmla="*/ 1118808 h 3722511"/>
              <a:gd name="connsiteX516" fmla="*/ 261655 w 12305293"/>
              <a:gd name="connsiteY516" fmla="*/ 1116779 h 3722511"/>
              <a:gd name="connsiteX517" fmla="*/ 262414 w 12305293"/>
              <a:gd name="connsiteY517" fmla="*/ 1116271 h 3722511"/>
              <a:gd name="connsiteX518" fmla="*/ 264989 w 12305293"/>
              <a:gd name="connsiteY518" fmla="*/ 1106181 h 3722511"/>
              <a:gd name="connsiteX519" fmla="*/ 268975 w 12305293"/>
              <a:gd name="connsiteY519" fmla="*/ 1088165 h 3722511"/>
              <a:gd name="connsiteX520" fmla="*/ 277915 w 12305293"/>
              <a:gd name="connsiteY520" fmla="*/ 1047756 h 3722511"/>
              <a:gd name="connsiteX521" fmla="*/ 287193 w 12305293"/>
              <a:gd name="connsiteY521" fmla="*/ 1011289 h 3722511"/>
              <a:gd name="connsiteX522" fmla="*/ 287402 w 12305293"/>
              <a:gd name="connsiteY522" fmla="*/ 1011289 h 3722511"/>
              <a:gd name="connsiteX523" fmla="*/ 287395 w 12305293"/>
              <a:gd name="connsiteY523" fmla="*/ 1011286 h 3722511"/>
              <a:gd name="connsiteX524" fmla="*/ 287383 w 12305293"/>
              <a:gd name="connsiteY524" fmla="*/ 1011286 h 3722511"/>
              <a:gd name="connsiteX525" fmla="*/ 277244 w 12305293"/>
              <a:gd name="connsiteY525" fmla="*/ 1006929 h 3722511"/>
              <a:gd name="connsiteX526" fmla="*/ 273562 w 12305293"/>
              <a:gd name="connsiteY526" fmla="*/ 1005348 h 3722511"/>
              <a:gd name="connsiteX527" fmla="*/ 273560 w 12305293"/>
              <a:gd name="connsiteY527" fmla="*/ 1005345 h 3722511"/>
              <a:gd name="connsiteX528" fmla="*/ 273531 w 12305293"/>
              <a:gd name="connsiteY528" fmla="*/ 1005333 h 3722511"/>
              <a:gd name="connsiteX529" fmla="*/ 268914 w 12305293"/>
              <a:gd name="connsiteY529" fmla="*/ 992236 h 3722511"/>
              <a:gd name="connsiteX530" fmla="*/ 287383 w 12305293"/>
              <a:gd name="connsiteY530" fmla="*/ 976361 h 3722511"/>
              <a:gd name="connsiteX531" fmla="*/ 305563 w 12305293"/>
              <a:gd name="connsiteY531" fmla="*/ 976361 h 3722511"/>
              <a:gd name="connsiteX532" fmla="*/ 308926 w 12305293"/>
              <a:gd name="connsiteY532" fmla="*/ 976361 h 3722511"/>
              <a:gd name="connsiteX533" fmla="*/ 330011 w 12305293"/>
              <a:gd name="connsiteY533" fmla="*/ 619598 h 3722511"/>
              <a:gd name="connsiteX534" fmla="*/ 4187771 w 12305293"/>
              <a:gd name="connsiteY534" fmla="*/ 223881 h 3722511"/>
              <a:gd name="connsiteX535" fmla="*/ 4200732 w 12305293"/>
              <a:gd name="connsiteY535" fmla="*/ 233031 h 3722511"/>
              <a:gd name="connsiteX536" fmla="*/ 4200732 w 12305293"/>
              <a:gd name="connsiteY536" fmla="*/ 315956 h 3722511"/>
              <a:gd name="connsiteX537" fmla="*/ 4225032 w 12305293"/>
              <a:gd name="connsiteY537" fmla="*/ 315956 h 3722511"/>
              <a:gd name="connsiteX538" fmla="*/ 4225032 w 12305293"/>
              <a:gd name="connsiteY538" fmla="*/ 333419 h 3722511"/>
              <a:gd name="connsiteX539" fmla="*/ 4200732 w 12305293"/>
              <a:gd name="connsiteY539" fmla="*/ 333419 h 3722511"/>
              <a:gd name="connsiteX540" fmla="*/ 4200732 w 12305293"/>
              <a:gd name="connsiteY540" fmla="*/ 408592 h 3722511"/>
              <a:gd name="connsiteX541" fmla="*/ 4200732 w 12305293"/>
              <a:gd name="connsiteY541" fmla="*/ 488994 h 3722511"/>
              <a:gd name="connsiteX542" fmla="*/ 4225032 w 12305293"/>
              <a:gd name="connsiteY542" fmla="*/ 488994 h 3722511"/>
              <a:gd name="connsiteX543" fmla="*/ 4225032 w 12305293"/>
              <a:gd name="connsiteY543" fmla="*/ 511219 h 3722511"/>
              <a:gd name="connsiteX544" fmla="*/ 4200732 w 12305293"/>
              <a:gd name="connsiteY544" fmla="*/ 511219 h 3722511"/>
              <a:gd name="connsiteX545" fmla="*/ 4200732 w 12305293"/>
              <a:gd name="connsiteY545" fmla="*/ 566447 h 3722511"/>
              <a:gd name="connsiteX546" fmla="*/ 4200732 w 12305293"/>
              <a:gd name="connsiteY546" fmla="*/ 663620 h 3722511"/>
              <a:gd name="connsiteX547" fmla="*/ 4225032 w 12305293"/>
              <a:gd name="connsiteY547" fmla="*/ 663620 h 3722511"/>
              <a:gd name="connsiteX548" fmla="*/ 4225032 w 12305293"/>
              <a:gd name="connsiteY548" fmla="*/ 684258 h 3722511"/>
              <a:gd name="connsiteX549" fmla="*/ 4200732 w 12305293"/>
              <a:gd name="connsiteY549" fmla="*/ 684258 h 3722511"/>
              <a:gd name="connsiteX550" fmla="*/ 4200732 w 12305293"/>
              <a:gd name="connsiteY550" fmla="*/ 707539 h 3722511"/>
              <a:gd name="connsiteX551" fmla="*/ 4200732 w 12305293"/>
              <a:gd name="connsiteY551" fmla="*/ 832808 h 3722511"/>
              <a:gd name="connsiteX552" fmla="*/ 4200732 w 12305293"/>
              <a:gd name="connsiteY552" fmla="*/ 836658 h 3722511"/>
              <a:gd name="connsiteX553" fmla="*/ 4225032 w 12305293"/>
              <a:gd name="connsiteY553" fmla="*/ 836658 h 3722511"/>
              <a:gd name="connsiteX554" fmla="*/ 4225032 w 12305293"/>
              <a:gd name="connsiteY554" fmla="*/ 857296 h 3722511"/>
              <a:gd name="connsiteX555" fmla="*/ 4200732 w 12305293"/>
              <a:gd name="connsiteY555" fmla="*/ 857296 h 3722511"/>
              <a:gd name="connsiteX556" fmla="*/ 4200732 w 12305293"/>
              <a:gd name="connsiteY556" fmla="*/ 976847 h 3722511"/>
              <a:gd name="connsiteX557" fmla="*/ 4200732 w 12305293"/>
              <a:gd name="connsiteY557" fmla="*/ 992233 h 3722511"/>
              <a:gd name="connsiteX558" fmla="*/ 4284975 w 12305293"/>
              <a:gd name="connsiteY558" fmla="*/ 992233 h 3722511"/>
              <a:gd name="connsiteX559" fmla="*/ 4284975 w 12305293"/>
              <a:gd name="connsiteY559" fmla="*/ 1041446 h 3722511"/>
              <a:gd name="connsiteX560" fmla="*/ 4239126 w 12305293"/>
              <a:gd name="connsiteY560" fmla="*/ 1041446 h 3722511"/>
              <a:gd name="connsiteX561" fmla="*/ 4369219 w 12305293"/>
              <a:gd name="connsiteY561" fmla="*/ 1230359 h 3722511"/>
              <a:gd name="connsiteX562" fmla="*/ 4424303 w 12305293"/>
              <a:gd name="connsiteY562" fmla="*/ 1230359 h 3722511"/>
              <a:gd name="connsiteX563" fmla="*/ 4424303 w 12305293"/>
              <a:gd name="connsiteY563" fmla="*/ 1257346 h 3722511"/>
              <a:gd name="connsiteX564" fmla="*/ 4424303 w 12305293"/>
              <a:gd name="connsiteY564" fmla="*/ 1257347 h 3722511"/>
              <a:gd name="connsiteX565" fmla="*/ 4424303 w 12305293"/>
              <a:gd name="connsiteY565" fmla="*/ 1349421 h 3722511"/>
              <a:gd name="connsiteX566" fmla="*/ 4492347 w 12305293"/>
              <a:gd name="connsiteY566" fmla="*/ 1349421 h 3722511"/>
              <a:gd name="connsiteX567" fmla="*/ 4492347 w 12305293"/>
              <a:gd name="connsiteY567" fmla="*/ 1376409 h 3722511"/>
              <a:gd name="connsiteX568" fmla="*/ 4492347 w 12305293"/>
              <a:gd name="connsiteY568" fmla="*/ 1431972 h 3722511"/>
              <a:gd name="connsiteX569" fmla="*/ 4492347 w 12305293"/>
              <a:gd name="connsiteY569" fmla="*/ 1446260 h 3722511"/>
              <a:gd name="connsiteX570" fmla="*/ 4492347 w 12305293"/>
              <a:gd name="connsiteY570" fmla="*/ 1516109 h 3722511"/>
              <a:gd name="connsiteX571" fmla="*/ 4492347 w 12305293"/>
              <a:gd name="connsiteY571" fmla="*/ 1531984 h 3722511"/>
              <a:gd name="connsiteX572" fmla="*/ 4492347 w 12305293"/>
              <a:gd name="connsiteY572" fmla="*/ 1601834 h 3722511"/>
              <a:gd name="connsiteX573" fmla="*/ 4492347 w 12305293"/>
              <a:gd name="connsiteY573" fmla="*/ 1617709 h 3722511"/>
              <a:gd name="connsiteX574" fmla="*/ 4492347 w 12305293"/>
              <a:gd name="connsiteY574" fmla="*/ 1687560 h 3722511"/>
              <a:gd name="connsiteX575" fmla="*/ 4492347 w 12305293"/>
              <a:gd name="connsiteY575" fmla="*/ 1703435 h 3722511"/>
              <a:gd name="connsiteX576" fmla="*/ 4492347 w 12305293"/>
              <a:gd name="connsiteY576" fmla="*/ 1773285 h 3722511"/>
              <a:gd name="connsiteX577" fmla="*/ 4492347 w 12305293"/>
              <a:gd name="connsiteY577" fmla="*/ 1787573 h 3722511"/>
              <a:gd name="connsiteX578" fmla="*/ 4492347 w 12305293"/>
              <a:gd name="connsiteY578" fmla="*/ 1857423 h 3722511"/>
              <a:gd name="connsiteX579" fmla="*/ 4492347 w 12305293"/>
              <a:gd name="connsiteY579" fmla="*/ 1873298 h 3722511"/>
              <a:gd name="connsiteX580" fmla="*/ 4492347 w 12305293"/>
              <a:gd name="connsiteY580" fmla="*/ 1943148 h 3722511"/>
              <a:gd name="connsiteX581" fmla="*/ 4492347 w 12305293"/>
              <a:gd name="connsiteY581" fmla="*/ 1959023 h 3722511"/>
              <a:gd name="connsiteX582" fmla="*/ 4492347 w 12305293"/>
              <a:gd name="connsiteY582" fmla="*/ 2028873 h 3722511"/>
              <a:gd name="connsiteX583" fmla="*/ 4492347 w 12305293"/>
              <a:gd name="connsiteY583" fmla="*/ 2044748 h 3722511"/>
              <a:gd name="connsiteX584" fmla="*/ 4492347 w 12305293"/>
              <a:gd name="connsiteY584" fmla="*/ 2114598 h 3722511"/>
              <a:gd name="connsiteX585" fmla="*/ 4492347 w 12305293"/>
              <a:gd name="connsiteY585" fmla="*/ 2128886 h 3722511"/>
              <a:gd name="connsiteX586" fmla="*/ 4492347 w 12305293"/>
              <a:gd name="connsiteY586" fmla="*/ 2200323 h 3722511"/>
              <a:gd name="connsiteX587" fmla="*/ 4492347 w 12305293"/>
              <a:gd name="connsiteY587" fmla="*/ 2214611 h 3722511"/>
              <a:gd name="connsiteX588" fmla="*/ 4492347 w 12305293"/>
              <a:gd name="connsiteY588" fmla="*/ 2284461 h 3722511"/>
              <a:gd name="connsiteX589" fmla="*/ 4492347 w 12305293"/>
              <a:gd name="connsiteY589" fmla="*/ 2300336 h 3722511"/>
              <a:gd name="connsiteX590" fmla="*/ 4492347 w 12305293"/>
              <a:gd name="connsiteY590" fmla="*/ 2370186 h 3722511"/>
              <a:gd name="connsiteX591" fmla="*/ 4492347 w 12305293"/>
              <a:gd name="connsiteY591" fmla="*/ 2386061 h 3722511"/>
              <a:gd name="connsiteX592" fmla="*/ 4492347 w 12305293"/>
              <a:gd name="connsiteY592" fmla="*/ 2455912 h 3722511"/>
              <a:gd name="connsiteX593" fmla="*/ 4492347 w 12305293"/>
              <a:gd name="connsiteY593" fmla="*/ 2471787 h 3722511"/>
              <a:gd name="connsiteX594" fmla="*/ 4492347 w 12305293"/>
              <a:gd name="connsiteY594" fmla="*/ 2541637 h 3722511"/>
              <a:gd name="connsiteX595" fmla="*/ 4492347 w 12305293"/>
              <a:gd name="connsiteY595" fmla="*/ 2555925 h 3722511"/>
              <a:gd name="connsiteX596" fmla="*/ 4492347 w 12305293"/>
              <a:gd name="connsiteY596" fmla="*/ 2625775 h 3722511"/>
              <a:gd name="connsiteX597" fmla="*/ 4492347 w 12305293"/>
              <a:gd name="connsiteY597" fmla="*/ 2641650 h 3722511"/>
              <a:gd name="connsiteX598" fmla="*/ 4492347 w 12305293"/>
              <a:gd name="connsiteY598" fmla="*/ 2711500 h 3722511"/>
              <a:gd name="connsiteX599" fmla="*/ 4492347 w 12305293"/>
              <a:gd name="connsiteY599" fmla="*/ 2727375 h 3722511"/>
              <a:gd name="connsiteX600" fmla="*/ 4492347 w 12305293"/>
              <a:gd name="connsiteY600" fmla="*/ 2797225 h 3722511"/>
              <a:gd name="connsiteX601" fmla="*/ 4492347 w 12305293"/>
              <a:gd name="connsiteY601" fmla="*/ 2813100 h 3722511"/>
              <a:gd name="connsiteX602" fmla="*/ 4492347 w 12305293"/>
              <a:gd name="connsiteY602" fmla="*/ 2882950 h 3722511"/>
              <a:gd name="connsiteX603" fmla="*/ 4492347 w 12305293"/>
              <a:gd name="connsiteY603" fmla="*/ 2897238 h 3722511"/>
              <a:gd name="connsiteX604" fmla="*/ 4492347 w 12305293"/>
              <a:gd name="connsiteY604" fmla="*/ 2968675 h 3722511"/>
              <a:gd name="connsiteX605" fmla="*/ 4492347 w 12305293"/>
              <a:gd name="connsiteY605" fmla="*/ 2982963 h 3722511"/>
              <a:gd name="connsiteX606" fmla="*/ 4492347 w 12305293"/>
              <a:gd name="connsiteY606" fmla="*/ 3052813 h 3722511"/>
              <a:gd name="connsiteX607" fmla="*/ 4492347 w 12305293"/>
              <a:gd name="connsiteY607" fmla="*/ 3068688 h 3722511"/>
              <a:gd name="connsiteX608" fmla="*/ 4492347 w 12305293"/>
              <a:gd name="connsiteY608" fmla="*/ 3138538 h 3722511"/>
              <a:gd name="connsiteX609" fmla="*/ 4492347 w 12305293"/>
              <a:gd name="connsiteY609" fmla="*/ 3154413 h 3722511"/>
              <a:gd name="connsiteX610" fmla="*/ 4492347 w 12305293"/>
              <a:gd name="connsiteY610" fmla="*/ 3224264 h 3722511"/>
              <a:gd name="connsiteX611" fmla="*/ 4492347 w 12305293"/>
              <a:gd name="connsiteY611" fmla="*/ 3240139 h 3722511"/>
              <a:gd name="connsiteX612" fmla="*/ 4492347 w 12305293"/>
              <a:gd name="connsiteY612" fmla="*/ 3309989 h 3722511"/>
              <a:gd name="connsiteX613" fmla="*/ 4492347 w 12305293"/>
              <a:gd name="connsiteY613" fmla="*/ 3324277 h 3722511"/>
              <a:gd name="connsiteX614" fmla="*/ 4492347 w 12305293"/>
              <a:gd name="connsiteY614" fmla="*/ 3395714 h 3722511"/>
              <a:gd name="connsiteX615" fmla="*/ 4492347 w 12305293"/>
              <a:gd name="connsiteY615" fmla="*/ 3410002 h 3722511"/>
              <a:gd name="connsiteX616" fmla="*/ 4492347 w 12305293"/>
              <a:gd name="connsiteY616" fmla="*/ 3479852 h 3722511"/>
              <a:gd name="connsiteX617" fmla="*/ 4492347 w 12305293"/>
              <a:gd name="connsiteY617" fmla="*/ 3495727 h 3722511"/>
              <a:gd name="connsiteX618" fmla="*/ 4492347 w 12305293"/>
              <a:gd name="connsiteY618" fmla="*/ 3565577 h 3722511"/>
              <a:gd name="connsiteX619" fmla="*/ 4492347 w 12305293"/>
              <a:gd name="connsiteY619" fmla="*/ 3581452 h 3722511"/>
              <a:gd name="connsiteX620" fmla="*/ 4492347 w 12305293"/>
              <a:gd name="connsiteY620" fmla="*/ 3629279 h 3722511"/>
              <a:gd name="connsiteX621" fmla="*/ 4492419 w 12305293"/>
              <a:gd name="connsiteY621" fmla="*/ 3629142 h 3722511"/>
              <a:gd name="connsiteX622" fmla="*/ 4492419 w 12305293"/>
              <a:gd name="connsiteY622" fmla="*/ 3624328 h 3722511"/>
              <a:gd name="connsiteX623" fmla="*/ 4573424 w 12305293"/>
              <a:gd name="connsiteY623" fmla="*/ 3476690 h 3722511"/>
              <a:gd name="connsiteX624" fmla="*/ 4573425 w 12305293"/>
              <a:gd name="connsiteY624" fmla="*/ 3476690 h 3722511"/>
              <a:gd name="connsiteX625" fmla="*/ 4643089 w 12305293"/>
              <a:gd name="connsiteY625" fmla="*/ 3476690 h 3722511"/>
              <a:gd name="connsiteX626" fmla="*/ 4643089 w 12305293"/>
              <a:gd name="connsiteY626" fmla="*/ 2465449 h 3722511"/>
              <a:gd name="connsiteX627" fmla="*/ 4704652 w 12305293"/>
              <a:gd name="connsiteY627" fmla="*/ 2465449 h 3722511"/>
              <a:gd name="connsiteX628" fmla="*/ 4704652 w 12305293"/>
              <a:gd name="connsiteY628" fmla="*/ 2465448 h 3722511"/>
              <a:gd name="connsiteX629" fmla="*/ 4704652 w 12305293"/>
              <a:gd name="connsiteY629" fmla="*/ 2028884 h 3722511"/>
              <a:gd name="connsiteX630" fmla="*/ 4704652 w 12305293"/>
              <a:gd name="connsiteY630" fmla="*/ 1741545 h 3722511"/>
              <a:gd name="connsiteX631" fmla="*/ 4735434 w 12305293"/>
              <a:gd name="connsiteY631" fmla="*/ 1671695 h 3722511"/>
              <a:gd name="connsiteX632" fmla="*/ 4766216 w 12305293"/>
              <a:gd name="connsiteY632" fmla="*/ 1741545 h 3722511"/>
              <a:gd name="connsiteX633" fmla="*/ 4913644 w 12305293"/>
              <a:gd name="connsiteY633" fmla="*/ 1555807 h 3722511"/>
              <a:gd name="connsiteX634" fmla="*/ 4913644 w 12305293"/>
              <a:gd name="connsiteY634" fmla="*/ 1555808 h 3722511"/>
              <a:gd name="connsiteX635" fmla="*/ 4913645 w 12305293"/>
              <a:gd name="connsiteY635" fmla="*/ 1555807 h 3722511"/>
              <a:gd name="connsiteX636" fmla="*/ 5059454 w 12305293"/>
              <a:gd name="connsiteY636" fmla="*/ 1741545 h 3722511"/>
              <a:gd name="connsiteX637" fmla="*/ 5062694 w 12305293"/>
              <a:gd name="connsiteY637" fmla="*/ 1741545 h 3722511"/>
              <a:gd name="connsiteX638" fmla="*/ 5093475 w 12305293"/>
              <a:gd name="connsiteY638" fmla="*/ 1671695 h 3722511"/>
              <a:gd name="connsiteX639" fmla="*/ 5124257 w 12305293"/>
              <a:gd name="connsiteY639" fmla="*/ 1741545 h 3722511"/>
              <a:gd name="connsiteX640" fmla="*/ 5124257 w 12305293"/>
              <a:gd name="connsiteY640" fmla="*/ 2028884 h 3722511"/>
              <a:gd name="connsiteX641" fmla="*/ 5124257 w 12305293"/>
              <a:gd name="connsiteY641" fmla="*/ 2465449 h 3722511"/>
              <a:gd name="connsiteX642" fmla="*/ 5187441 w 12305293"/>
              <a:gd name="connsiteY642" fmla="*/ 2465449 h 3722511"/>
              <a:gd name="connsiteX643" fmla="*/ 5187441 w 12305293"/>
              <a:gd name="connsiteY643" fmla="*/ 3476690 h 3722511"/>
              <a:gd name="connsiteX644" fmla="*/ 5255485 w 12305293"/>
              <a:gd name="connsiteY644" fmla="*/ 3476690 h 3722511"/>
              <a:gd name="connsiteX645" fmla="*/ 5282926 w 12305293"/>
              <a:gd name="connsiteY645" fmla="*/ 3528335 h 3722511"/>
              <a:gd name="connsiteX646" fmla="*/ 5282926 w 12305293"/>
              <a:gd name="connsiteY646" fmla="*/ 2773408 h 3722511"/>
              <a:gd name="connsiteX647" fmla="*/ 5282941 w 12305293"/>
              <a:gd name="connsiteY647" fmla="*/ 2773408 h 3722511"/>
              <a:gd name="connsiteX648" fmla="*/ 5282941 w 12305293"/>
              <a:gd name="connsiteY648" fmla="*/ 2700418 h 3722511"/>
              <a:gd name="connsiteX649" fmla="*/ 5417408 w 12305293"/>
              <a:gd name="connsiteY649" fmla="*/ 2700418 h 3722511"/>
              <a:gd name="connsiteX650" fmla="*/ 5417409 w 12305293"/>
              <a:gd name="connsiteY650" fmla="*/ 2700417 h 3722511"/>
              <a:gd name="connsiteX651" fmla="*/ 5417408 w 12305293"/>
              <a:gd name="connsiteY651" fmla="*/ 2700417 h 3722511"/>
              <a:gd name="connsiteX652" fmla="*/ 5282941 w 12305293"/>
              <a:gd name="connsiteY652" fmla="*/ 2700417 h 3722511"/>
              <a:gd name="connsiteX653" fmla="*/ 5621538 w 12305293"/>
              <a:gd name="connsiteY653" fmla="*/ 2440065 h 3722511"/>
              <a:gd name="connsiteX654" fmla="*/ 5958515 w 12305293"/>
              <a:gd name="connsiteY654" fmla="*/ 2700417 h 3722511"/>
              <a:gd name="connsiteX655" fmla="*/ 5824047 w 12305293"/>
              <a:gd name="connsiteY655" fmla="*/ 2700417 h 3722511"/>
              <a:gd name="connsiteX656" fmla="*/ 5824048 w 12305293"/>
              <a:gd name="connsiteY656" fmla="*/ 2700418 h 3722511"/>
              <a:gd name="connsiteX657" fmla="*/ 5958515 w 12305293"/>
              <a:gd name="connsiteY657" fmla="*/ 2700418 h 3722511"/>
              <a:gd name="connsiteX658" fmla="*/ 5958515 w 12305293"/>
              <a:gd name="connsiteY658" fmla="*/ 2773444 h 3722511"/>
              <a:gd name="connsiteX659" fmla="*/ 5958498 w 12305293"/>
              <a:gd name="connsiteY659" fmla="*/ 2773444 h 3722511"/>
              <a:gd name="connsiteX660" fmla="*/ 5958498 w 12305293"/>
              <a:gd name="connsiteY660" fmla="*/ 3722511 h 3722511"/>
              <a:gd name="connsiteX661" fmla="*/ 1621689 w 12305293"/>
              <a:gd name="connsiteY661" fmla="*/ 3722511 h 3722511"/>
              <a:gd name="connsiteX662" fmla="*/ 1621689 w 12305293"/>
              <a:gd name="connsiteY662" fmla="*/ 2544808 h 3722511"/>
              <a:gd name="connsiteX663" fmla="*/ 1639501 w 12305293"/>
              <a:gd name="connsiteY663" fmla="*/ 2544808 h 3722511"/>
              <a:gd name="connsiteX664" fmla="*/ 1680000 w 12305293"/>
              <a:gd name="connsiteY664" fmla="*/ 2544808 h 3722511"/>
              <a:gd name="connsiteX665" fmla="*/ 1680000 w 12305293"/>
              <a:gd name="connsiteY665" fmla="*/ 2233658 h 3722511"/>
              <a:gd name="connsiteX666" fmla="*/ 1767513 w 12305293"/>
              <a:gd name="connsiteY666" fmla="*/ 2233658 h 3722511"/>
              <a:gd name="connsiteX667" fmla="*/ 1767513 w 12305293"/>
              <a:gd name="connsiteY667" fmla="*/ 1968545 h 3722511"/>
              <a:gd name="connsiteX668" fmla="*/ 1793446 w 12305293"/>
              <a:gd name="connsiteY668" fmla="*/ 1968545 h 3722511"/>
              <a:gd name="connsiteX669" fmla="*/ 1793446 w 12305293"/>
              <a:gd name="connsiteY669" fmla="*/ 1833608 h 3722511"/>
              <a:gd name="connsiteX670" fmla="*/ 1848543 w 12305293"/>
              <a:gd name="connsiteY670" fmla="*/ 1833608 h 3722511"/>
              <a:gd name="connsiteX671" fmla="*/ 1848543 w 12305293"/>
              <a:gd name="connsiteY671" fmla="*/ 1736770 h 3722511"/>
              <a:gd name="connsiteX672" fmla="*/ 1905234 w 12305293"/>
              <a:gd name="connsiteY672" fmla="*/ 1736770 h 3722511"/>
              <a:gd name="connsiteX673" fmla="*/ 1905234 w 12305293"/>
              <a:gd name="connsiteY673" fmla="*/ 1693908 h 3722511"/>
              <a:gd name="connsiteX674" fmla="*/ 1979758 w 12305293"/>
              <a:gd name="connsiteY674" fmla="*/ 1693908 h 3722511"/>
              <a:gd name="connsiteX675" fmla="*/ 1988915 w 12305293"/>
              <a:gd name="connsiteY675" fmla="*/ 1479595 h 3722511"/>
              <a:gd name="connsiteX676" fmla="*/ 1988666 w 12305293"/>
              <a:gd name="connsiteY676" fmla="*/ 1479595 h 3722511"/>
              <a:gd name="connsiteX677" fmla="*/ 1987883 w 12305293"/>
              <a:gd name="connsiteY677" fmla="*/ 1479595 h 3722511"/>
              <a:gd name="connsiteX678" fmla="*/ 1987492 w 12305293"/>
              <a:gd name="connsiteY678" fmla="*/ 1479595 h 3722511"/>
              <a:gd name="connsiteX679" fmla="*/ 1980334 w 12305293"/>
              <a:gd name="connsiteY679" fmla="*/ 1479595 h 3722511"/>
              <a:gd name="connsiteX680" fmla="*/ 1979256 w 12305293"/>
              <a:gd name="connsiteY680" fmla="*/ 1479595 h 3722511"/>
              <a:gd name="connsiteX681" fmla="*/ 1967873 w 12305293"/>
              <a:gd name="connsiteY681" fmla="*/ 1475847 h 3722511"/>
              <a:gd name="connsiteX682" fmla="*/ 1963542 w 12305293"/>
              <a:gd name="connsiteY682" fmla="*/ 1467600 h 3722511"/>
              <a:gd name="connsiteX683" fmla="*/ 1979256 w 12305293"/>
              <a:gd name="connsiteY683" fmla="*/ 1452607 h 3722511"/>
              <a:gd name="connsiteX684" fmla="*/ 1980433 w 12305293"/>
              <a:gd name="connsiteY684" fmla="*/ 1452607 h 3722511"/>
              <a:gd name="connsiteX685" fmla="*/ 1988666 w 12305293"/>
              <a:gd name="connsiteY685" fmla="*/ 1452607 h 3722511"/>
              <a:gd name="connsiteX686" fmla="*/ 1988695 w 12305293"/>
              <a:gd name="connsiteY686" fmla="*/ 1452607 h 3722511"/>
              <a:gd name="connsiteX687" fmla="*/ 1989477 w 12305293"/>
              <a:gd name="connsiteY687" fmla="*/ 1452607 h 3722511"/>
              <a:gd name="connsiteX688" fmla="*/ 2003620 w 12305293"/>
              <a:gd name="connsiteY688" fmla="*/ 1132318 h 3722511"/>
              <a:gd name="connsiteX689" fmla="*/ 2003121 w 12305293"/>
              <a:gd name="connsiteY689" fmla="*/ 1142981 h 3722511"/>
              <a:gd name="connsiteX690" fmla="*/ 2003620 w 12305293"/>
              <a:gd name="connsiteY690" fmla="*/ 1132317 h 3722511"/>
              <a:gd name="connsiteX691" fmla="*/ 2003620 w 12305293"/>
              <a:gd name="connsiteY691" fmla="*/ 1132271 h 3722511"/>
              <a:gd name="connsiteX692" fmla="*/ 2003926 w 12305293"/>
              <a:gd name="connsiteY692" fmla="*/ 1125367 h 3722511"/>
              <a:gd name="connsiteX693" fmla="*/ 2007272 w 12305293"/>
              <a:gd name="connsiteY693" fmla="*/ 1049602 h 3722511"/>
              <a:gd name="connsiteX694" fmla="*/ 2007280 w 12305293"/>
              <a:gd name="connsiteY694" fmla="*/ 1049382 h 3722511"/>
              <a:gd name="connsiteX695" fmla="*/ 2007283 w 12305293"/>
              <a:gd name="connsiteY695" fmla="*/ 1049382 h 3722511"/>
              <a:gd name="connsiteX696" fmla="*/ 2007483 w 12305293"/>
              <a:gd name="connsiteY696" fmla="*/ 1049382 h 3722511"/>
              <a:gd name="connsiteX697" fmla="*/ 2008268 w 12305293"/>
              <a:gd name="connsiteY697" fmla="*/ 1049382 h 3722511"/>
              <a:gd name="connsiteX698" fmla="*/ 2012971 w 12305293"/>
              <a:gd name="connsiteY698" fmla="*/ 1049382 h 3722511"/>
              <a:gd name="connsiteX699" fmla="*/ 2013755 w 12305293"/>
              <a:gd name="connsiteY699" fmla="*/ 1049382 h 3722511"/>
              <a:gd name="connsiteX700" fmla="*/ 2020230 w 12305293"/>
              <a:gd name="connsiteY700" fmla="*/ 1049382 h 3722511"/>
              <a:gd name="connsiteX701" fmla="*/ 2037377 w 12305293"/>
              <a:gd name="connsiteY701" fmla="*/ 1452607 h 3722511"/>
              <a:gd name="connsiteX702" fmla="*/ 2039561 w 12305293"/>
              <a:gd name="connsiteY702" fmla="*/ 1452607 h 3722511"/>
              <a:gd name="connsiteX703" fmla="*/ 2048198 w 12305293"/>
              <a:gd name="connsiteY703" fmla="*/ 1452607 h 3722511"/>
              <a:gd name="connsiteX704" fmla="*/ 2063900 w 12305293"/>
              <a:gd name="connsiteY704" fmla="*/ 1467600 h 3722511"/>
              <a:gd name="connsiteX705" fmla="*/ 2048198 w 12305293"/>
              <a:gd name="connsiteY705" fmla="*/ 1479595 h 3722511"/>
              <a:gd name="connsiteX706" fmla="*/ 2038529 w 12305293"/>
              <a:gd name="connsiteY706" fmla="*/ 1479595 h 3722511"/>
              <a:gd name="connsiteX707" fmla="*/ 2047691 w 12305293"/>
              <a:gd name="connsiteY707" fmla="*/ 1693908 h 3722511"/>
              <a:gd name="connsiteX708" fmla="*/ 2122229 w 12305293"/>
              <a:gd name="connsiteY708" fmla="*/ 1693908 h 3722511"/>
              <a:gd name="connsiteX709" fmla="*/ 2122229 w 12305293"/>
              <a:gd name="connsiteY709" fmla="*/ 1736770 h 3722511"/>
              <a:gd name="connsiteX710" fmla="*/ 2178885 w 12305293"/>
              <a:gd name="connsiteY710" fmla="*/ 1736770 h 3722511"/>
              <a:gd name="connsiteX711" fmla="*/ 2178885 w 12305293"/>
              <a:gd name="connsiteY711" fmla="*/ 1833608 h 3722511"/>
              <a:gd name="connsiteX712" fmla="*/ 2234022 w 12305293"/>
              <a:gd name="connsiteY712" fmla="*/ 1833608 h 3722511"/>
              <a:gd name="connsiteX713" fmla="*/ 2234022 w 12305293"/>
              <a:gd name="connsiteY713" fmla="*/ 1968545 h 3722511"/>
              <a:gd name="connsiteX714" fmla="*/ 2259999 w 12305293"/>
              <a:gd name="connsiteY714" fmla="*/ 1968545 h 3722511"/>
              <a:gd name="connsiteX715" fmla="*/ 2259999 w 12305293"/>
              <a:gd name="connsiteY715" fmla="*/ 2233658 h 3722511"/>
              <a:gd name="connsiteX716" fmla="*/ 2345764 w 12305293"/>
              <a:gd name="connsiteY716" fmla="*/ 2233658 h 3722511"/>
              <a:gd name="connsiteX717" fmla="*/ 2345764 w 12305293"/>
              <a:gd name="connsiteY717" fmla="*/ 2544808 h 3722511"/>
              <a:gd name="connsiteX718" fmla="*/ 2405725 w 12305293"/>
              <a:gd name="connsiteY718" fmla="*/ 2544808 h 3722511"/>
              <a:gd name="connsiteX719" fmla="*/ 2405725 w 12305293"/>
              <a:gd name="connsiteY719" fmla="*/ 3703690 h 3722511"/>
              <a:gd name="connsiteX720" fmla="*/ 2408302 w 12305293"/>
              <a:gd name="connsiteY720" fmla="*/ 3703690 h 3722511"/>
              <a:gd name="connsiteX721" fmla="*/ 2408304 w 12305293"/>
              <a:gd name="connsiteY721" fmla="*/ 3703690 h 3722511"/>
              <a:gd name="connsiteX722" fmla="*/ 2411417 w 12305293"/>
              <a:gd name="connsiteY722" fmla="*/ 3703690 h 3722511"/>
              <a:gd name="connsiteX723" fmla="*/ 2433205 w 12305293"/>
              <a:gd name="connsiteY723" fmla="*/ 3703690 h 3722511"/>
              <a:gd name="connsiteX724" fmla="*/ 2433245 w 12305293"/>
              <a:gd name="connsiteY724" fmla="*/ 3703690 h 3722511"/>
              <a:gd name="connsiteX725" fmla="*/ 2433245 w 12305293"/>
              <a:gd name="connsiteY725" fmla="*/ 3644953 h 3722511"/>
              <a:gd name="connsiteX726" fmla="*/ 2412185 w 12305293"/>
              <a:gd name="connsiteY726" fmla="*/ 3644953 h 3722511"/>
              <a:gd name="connsiteX727" fmla="*/ 2412184 w 12305293"/>
              <a:gd name="connsiteY727" fmla="*/ 3644953 h 3722511"/>
              <a:gd name="connsiteX728" fmla="*/ 2412184 w 12305293"/>
              <a:gd name="connsiteY728" fmla="*/ 3592565 h 3722511"/>
              <a:gd name="connsiteX729" fmla="*/ 2412185 w 12305293"/>
              <a:gd name="connsiteY729" fmla="*/ 3592565 h 3722511"/>
              <a:gd name="connsiteX730" fmla="*/ 2433245 w 12305293"/>
              <a:gd name="connsiteY730" fmla="*/ 3592565 h 3722511"/>
              <a:gd name="connsiteX731" fmla="*/ 2433245 w 12305293"/>
              <a:gd name="connsiteY731" fmla="*/ 3532240 h 3722511"/>
              <a:gd name="connsiteX732" fmla="*/ 2433247 w 12305293"/>
              <a:gd name="connsiteY732" fmla="*/ 3532240 h 3722511"/>
              <a:gd name="connsiteX733" fmla="*/ 2496433 w 12305293"/>
              <a:gd name="connsiteY733" fmla="*/ 3532240 h 3722511"/>
              <a:gd name="connsiteX734" fmla="*/ 2496433 w 12305293"/>
              <a:gd name="connsiteY734" fmla="*/ 3532239 h 3722511"/>
              <a:gd name="connsiteX735" fmla="*/ 2496433 w 12305293"/>
              <a:gd name="connsiteY735" fmla="*/ 2916288 h 3722511"/>
              <a:gd name="connsiteX736" fmla="*/ 2496582 w 12305293"/>
              <a:gd name="connsiteY736" fmla="*/ 2916123 h 3722511"/>
              <a:gd name="connsiteX737" fmla="*/ 2551787 w 12305293"/>
              <a:gd name="connsiteY737" fmla="*/ 2854973 h 3722511"/>
              <a:gd name="connsiteX738" fmla="*/ 2551787 w 12305293"/>
              <a:gd name="connsiteY738" fmla="*/ 2800850 h 3722511"/>
              <a:gd name="connsiteX739" fmla="*/ 2551787 w 12305293"/>
              <a:gd name="connsiteY739" fmla="*/ 2632571 h 3722511"/>
              <a:gd name="connsiteX740" fmla="*/ 2548840 w 12305293"/>
              <a:gd name="connsiteY740" fmla="*/ 2566607 h 3722511"/>
              <a:gd name="connsiteX741" fmla="*/ 2539796 w 12305293"/>
              <a:gd name="connsiteY741" fmla="*/ 2517413 h 3722511"/>
              <a:gd name="connsiteX742" fmla="*/ 2502127 w 12305293"/>
              <a:gd name="connsiteY742" fmla="*/ 2431534 h 3722511"/>
              <a:gd name="connsiteX743" fmla="*/ 2446207 w 12305293"/>
              <a:gd name="connsiteY743" fmla="*/ 2303290 h 3722511"/>
              <a:gd name="connsiteX744" fmla="*/ 2446207 w 12305293"/>
              <a:gd name="connsiteY744" fmla="*/ 2300236 h 3722511"/>
              <a:gd name="connsiteX745" fmla="*/ 2446207 w 12305293"/>
              <a:gd name="connsiteY745" fmla="*/ 2297183 h 3722511"/>
              <a:gd name="connsiteX746" fmla="*/ 2452206 w 12305293"/>
              <a:gd name="connsiteY746" fmla="*/ 2263977 h 3722511"/>
              <a:gd name="connsiteX747" fmla="*/ 2452528 w 12305293"/>
              <a:gd name="connsiteY747" fmla="*/ 2261877 h 3722511"/>
              <a:gd name="connsiteX748" fmla="*/ 2452632 w 12305293"/>
              <a:gd name="connsiteY748" fmla="*/ 2261627 h 3722511"/>
              <a:gd name="connsiteX749" fmla="*/ 2453585 w 12305293"/>
              <a:gd name="connsiteY749" fmla="*/ 2256343 h 3722511"/>
              <a:gd name="connsiteX750" fmla="*/ 2461432 w 12305293"/>
              <a:gd name="connsiteY750" fmla="*/ 2240297 h 3722511"/>
              <a:gd name="connsiteX751" fmla="*/ 2465327 w 12305293"/>
              <a:gd name="connsiteY751" fmla="*/ 2230857 h 3722511"/>
              <a:gd name="connsiteX752" fmla="*/ 2467128 w 12305293"/>
              <a:gd name="connsiteY752" fmla="*/ 2228504 h 3722511"/>
              <a:gd name="connsiteX753" fmla="*/ 2465855 w 12305293"/>
              <a:gd name="connsiteY753" fmla="*/ 2220479 h 3722511"/>
              <a:gd name="connsiteX754" fmla="*/ 2449634 w 12305293"/>
              <a:gd name="connsiteY754" fmla="*/ 1994037 h 3722511"/>
              <a:gd name="connsiteX755" fmla="*/ 2451718 w 12305293"/>
              <a:gd name="connsiteY755" fmla="*/ 1909727 h 3722511"/>
              <a:gd name="connsiteX756" fmla="*/ 2436271 w 12305293"/>
              <a:gd name="connsiteY756" fmla="*/ 1903696 h 3722511"/>
              <a:gd name="connsiteX757" fmla="*/ 2430006 w 12305293"/>
              <a:gd name="connsiteY757" fmla="*/ 1888409 h 3722511"/>
              <a:gd name="connsiteX758" fmla="*/ 2430006 w 12305293"/>
              <a:gd name="connsiteY758" fmla="*/ 1851720 h 3722511"/>
              <a:gd name="connsiteX759" fmla="*/ 2430031 w 12305293"/>
              <a:gd name="connsiteY759" fmla="*/ 1851662 h 3722511"/>
              <a:gd name="connsiteX760" fmla="*/ 2436662 w 12305293"/>
              <a:gd name="connsiteY760" fmla="*/ 1834905 h 3722511"/>
              <a:gd name="connsiteX761" fmla="*/ 2451158 w 12305293"/>
              <a:gd name="connsiteY761" fmla="*/ 1828883 h 3722511"/>
              <a:gd name="connsiteX762" fmla="*/ 2449312 w 12305293"/>
              <a:gd name="connsiteY762" fmla="*/ 1779636 h 3722511"/>
              <a:gd name="connsiteX763" fmla="*/ 2402465 w 12305293"/>
              <a:gd name="connsiteY763" fmla="*/ 1779636 h 3722511"/>
              <a:gd name="connsiteX764" fmla="*/ 2402465 w 12305293"/>
              <a:gd name="connsiteY764" fmla="*/ 1720898 h 3722511"/>
              <a:gd name="connsiteX765" fmla="*/ 2447101 w 12305293"/>
              <a:gd name="connsiteY765" fmla="*/ 1720898 h 3722511"/>
              <a:gd name="connsiteX766" fmla="*/ 2446208 w 12305293"/>
              <a:gd name="connsiteY766" fmla="*/ 1697089 h 3722511"/>
              <a:gd name="connsiteX767" fmla="*/ 2446207 w 12305293"/>
              <a:gd name="connsiteY767" fmla="*/ 1697086 h 3722511"/>
              <a:gd name="connsiteX768" fmla="*/ 2445846 w 12305293"/>
              <a:gd name="connsiteY768" fmla="*/ 1697086 h 3722511"/>
              <a:gd name="connsiteX769" fmla="*/ 2445398 w 12305293"/>
              <a:gd name="connsiteY769" fmla="*/ 1697086 h 3722511"/>
              <a:gd name="connsiteX770" fmla="*/ 2437195 w 12305293"/>
              <a:gd name="connsiteY770" fmla="*/ 1680973 h 3722511"/>
              <a:gd name="connsiteX771" fmla="*/ 2436537 w 12305293"/>
              <a:gd name="connsiteY771" fmla="*/ 1669670 h 3722511"/>
              <a:gd name="connsiteX772" fmla="*/ 2436488 w 12305293"/>
              <a:gd name="connsiteY772" fmla="*/ 1669463 h 3722511"/>
              <a:gd name="connsiteX773" fmla="*/ 2436519 w 12305293"/>
              <a:gd name="connsiteY773" fmla="*/ 1669370 h 3722511"/>
              <a:gd name="connsiteX774" fmla="*/ 2436172 w 12305293"/>
              <a:gd name="connsiteY774" fmla="*/ 1663421 h 3722511"/>
              <a:gd name="connsiteX775" fmla="*/ 2445398 w 12305293"/>
              <a:gd name="connsiteY775" fmla="*/ 1641841 h 3722511"/>
              <a:gd name="connsiteX776" fmla="*/ 2475142 w 12305293"/>
              <a:gd name="connsiteY776" fmla="*/ 1602512 h 3722511"/>
              <a:gd name="connsiteX777" fmla="*/ 2476276 w 12305293"/>
              <a:gd name="connsiteY777" fmla="*/ 1599055 h 3722511"/>
              <a:gd name="connsiteX778" fmla="*/ 2482893 w 12305293"/>
              <a:gd name="connsiteY778" fmla="*/ 1558973 h 3722511"/>
              <a:gd name="connsiteX779" fmla="*/ 2483674 w 12305293"/>
              <a:gd name="connsiteY779" fmla="*/ 1560103 h 3722511"/>
              <a:gd name="connsiteX780" fmla="*/ 2483291 w 12305293"/>
              <a:gd name="connsiteY780" fmla="*/ 1558973 h 3722511"/>
              <a:gd name="connsiteX781" fmla="*/ 2520735 w 12305293"/>
              <a:gd name="connsiteY781" fmla="*/ 1647979 h 3722511"/>
              <a:gd name="connsiteX782" fmla="*/ 2515275 w 12305293"/>
              <a:gd name="connsiteY782" fmla="*/ 1674834 h 3722511"/>
              <a:gd name="connsiteX783" fmla="*/ 2512393 w 12305293"/>
              <a:gd name="connsiteY783" fmla="*/ 1678124 h 3722511"/>
              <a:gd name="connsiteX784" fmla="*/ 2511900 w 12305293"/>
              <a:gd name="connsiteY784" fmla="*/ 1679696 h 3722511"/>
              <a:gd name="connsiteX785" fmla="*/ 2500361 w 12305293"/>
              <a:gd name="connsiteY785" fmla="*/ 1691850 h 3722511"/>
              <a:gd name="connsiteX786" fmla="*/ 2495772 w 12305293"/>
              <a:gd name="connsiteY786" fmla="*/ 1697086 h 3722511"/>
              <a:gd name="connsiteX787" fmla="*/ 2496433 w 12305293"/>
              <a:gd name="connsiteY787" fmla="*/ 1697086 h 3722511"/>
              <a:gd name="connsiteX788" fmla="*/ 2495537 w 12305293"/>
              <a:gd name="connsiteY788" fmla="*/ 1720898 h 3722511"/>
              <a:gd name="connsiteX789" fmla="*/ 2538555 w 12305293"/>
              <a:gd name="connsiteY789" fmla="*/ 1720898 h 3722511"/>
              <a:gd name="connsiteX790" fmla="*/ 2538557 w 12305293"/>
              <a:gd name="connsiteY790" fmla="*/ 1720898 h 3722511"/>
              <a:gd name="connsiteX791" fmla="*/ 2538557 w 12305293"/>
              <a:gd name="connsiteY791" fmla="*/ 1779636 h 3722511"/>
              <a:gd name="connsiteX792" fmla="*/ 2538555 w 12305293"/>
              <a:gd name="connsiteY792" fmla="*/ 1779636 h 3722511"/>
              <a:gd name="connsiteX793" fmla="*/ 2493330 w 12305293"/>
              <a:gd name="connsiteY793" fmla="*/ 1779636 h 3722511"/>
              <a:gd name="connsiteX794" fmla="*/ 2491064 w 12305293"/>
              <a:gd name="connsiteY794" fmla="*/ 1839961 h 3722511"/>
              <a:gd name="connsiteX795" fmla="*/ 2492381 w 12305293"/>
              <a:gd name="connsiteY795" fmla="*/ 1839961 h 3722511"/>
              <a:gd name="connsiteX796" fmla="*/ 2501294 w 12305293"/>
              <a:gd name="connsiteY796" fmla="*/ 1848957 h 3722511"/>
              <a:gd name="connsiteX797" fmla="*/ 2501294 w 12305293"/>
              <a:gd name="connsiteY797" fmla="*/ 1852661 h 3722511"/>
              <a:gd name="connsiteX798" fmla="*/ 2501833 w 12305293"/>
              <a:gd name="connsiteY798" fmla="*/ 1852661 h 3722511"/>
              <a:gd name="connsiteX799" fmla="*/ 2501833 w 12305293"/>
              <a:gd name="connsiteY799" fmla="*/ 1857548 h 3722511"/>
              <a:gd name="connsiteX800" fmla="*/ 2501959 w 12305293"/>
              <a:gd name="connsiteY800" fmla="*/ 1857424 h 3722511"/>
              <a:gd name="connsiteX801" fmla="*/ 2501959 w 12305293"/>
              <a:gd name="connsiteY801" fmla="*/ 1900128 h 3722511"/>
              <a:gd name="connsiteX802" fmla="*/ 2501833 w 12305293"/>
              <a:gd name="connsiteY802" fmla="*/ 1900321 h 3722511"/>
              <a:gd name="connsiteX803" fmla="*/ 2501833 w 12305293"/>
              <a:gd name="connsiteY803" fmla="*/ 1901315 h 3722511"/>
              <a:gd name="connsiteX804" fmla="*/ 2495623 w 12305293"/>
              <a:gd name="connsiteY804" fmla="*/ 1910817 h 3722511"/>
              <a:gd name="connsiteX805" fmla="*/ 2489608 w 12305293"/>
              <a:gd name="connsiteY805" fmla="*/ 1922226 h 3722511"/>
              <a:gd name="connsiteX806" fmla="*/ 2490054 w 12305293"/>
              <a:gd name="connsiteY806" fmla="*/ 1930703 h 3722511"/>
              <a:gd name="connsiteX807" fmla="*/ 2494440 w 12305293"/>
              <a:gd name="connsiteY807" fmla="*/ 1986107 h 3722511"/>
              <a:gd name="connsiteX808" fmla="*/ 2500141 w 12305293"/>
              <a:gd name="connsiteY808" fmla="*/ 2023322 h 3722511"/>
              <a:gd name="connsiteX809" fmla="*/ 2508793 w 12305293"/>
              <a:gd name="connsiteY809" fmla="*/ 2060558 h 3722511"/>
              <a:gd name="connsiteX810" fmla="*/ 2518318 w 12305293"/>
              <a:gd name="connsiteY810" fmla="*/ 2098634 h 3722511"/>
              <a:gd name="connsiteX811" fmla="*/ 2545321 w 12305293"/>
              <a:gd name="connsiteY811" fmla="*/ 2177702 h 3722511"/>
              <a:gd name="connsiteX812" fmla="*/ 2545659 w 12305293"/>
              <a:gd name="connsiteY812" fmla="*/ 2178866 h 3722511"/>
              <a:gd name="connsiteX813" fmla="*/ 2545838 w 12305293"/>
              <a:gd name="connsiteY813" fmla="*/ 2178843 h 3722511"/>
              <a:gd name="connsiteX814" fmla="*/ 2545621 w 12305293"/>
              <a:gd name="connsiteY814" fmla="*/ 2178099 h 3722511"/>
              <a:gd name="connsiteX815" fmla="*/ 2551787 w 12305293"/>
              <a:gd name="connsiteY815" fmla="*/ 2178099 h 3722511"/>
              <a:gd name="connsiteX816" fmla="*/ 2551835 w 12305293"/>
              <a:gd name="connsiteY816" fmla="*/ 2178099 h 3722511"/>
              <a:gd name="connsiteX817" fmla="*/ 2554940 w 12305293"/>
              <a:gd name="connsiteY817" fmla="*/ 2178099 h 3722511"/>
              <a:gd name="connsiteX818" fmla="*/ 2559630 w 12305293"/>
              <a:gd name="connsiteY818" fmla="*/ 2191926 h 3722511"/>
              <a:gd name="connsiteX819" fmla="*/ 2562207 w 12305293"/>
              <a:gd name="connsiteY819" fmla="*/ 2196470 h 3722511"/>
              <a:gd name="connsiteX820" fmla="*/ 2565540 w 12305293"/>
              <a:gd name="connsiteY820" fmla="*/ 2196182 h 3722511"/>
              <a:gd name="connsiteX821" fmla="*/ 2575757 w 12305293"/>
              <a:gd name="connsiteY821" fmla="*/ 2195298 h 3722511"/>
              <a:gd name="connsiteX822" fmla="*/ 2588432 w 12305293"/>
              <a:gd name="connsiteY822" fmla="*/ 2194201 h 3722511"/>
              <a:gd name="connsiteX823" fmla="*/ 2645482 w 12305293"/>
              <a:gd name="connsiteY823" fmla="*/ 2187624 h 3722511"/>
              <a:gd name="connsiteX824" fmla="*/ 2645482 w 12305293"/>
              <a:gd name="connsiteY824" fmla="*/ 2187237 h 3722511"/>
              <a:gd name="connsiteX825" fmla="*/ 2646492 w 12305293"/>
              <a:gd name="connsiteY825" fmla="*/ 2187237 h 3722511"/>
              <a:gd name="connsiteX826" fmla="*/ 2650822 w 12305293"/>
              <a:gd name="connsiteY826" fmla="*/ 2171884 h 3722511"/>
              <a:gd name="connsiteX827" fmla="*/ 2651353 w 12305293"/>
              <a:gd name="connsiteY827" fmla="*/ 2168254 h 3722511"/>
              <a:gd name="connsiteX828" fmla="*/ 2554786 w 12305293"/>
              <a:gd name="connsiteY828" fmla="*/ 2117788 h 3722511"/>
              <a:gd name="connsiteX829" fmla="*/ 2554757 w 12305293"/>
              <a:gd name="connsiteY829" fmla="*/ 2117774 h 3722511"/>
              <a:gd name="connsiteX830" fmla="*/ 2554761 w 12305293"/>
              <a:gd name="connsiteY830" fmla="*/ 2117775 h 3722511"/>
              <a:gd name="connsiteX831" fmla="*/ 2554759 w 12305293"/>
              <a:gd name="connsiteY831" fmla="*/ 2117774 h 3722511"/>
              <a:gd name="connsiteX832" fmla="*/ 2664611 w 12305293"/>
              <a:gd name="connsiteY832" fmla="*/ 2147603 h 3722511"/>
              <a:gd name="connsiteX833" fmla="*/ 2671887 w 12305293"/>
              <a:gd name="connsiteY833" fmla="*/ 2142865 h 3722511"/>
              <a:gd name="connsiteX834" fmla="*/ 2675375 w 12305293"/>
              <a:gd name="connsiteY834" fmla="*/ 2139162 h 3722511"/>
              <a:gd name="connsiteX835" fmla="*/ 2682527 w 12305293"/>
              <a:gd name="connsiteY835" fmla="*/ 2135713 h 3722511"/>
              <a:gd name="connsiteX836" fmla="*/ 2605626 w 12305293"/>
              <a:gd name="connsiteY836" fmla="*/ 2056524 h 3722511"/>
              <a:gd name="connsiteX837" fmla="*/ 2604981 w 12305293"/>
              <a:gd name="connsiteY837" fmla="*/ 2055862 h 3722511"/>
              <a:gd name="connsiteX838" fmla="*/ 2604986 w 12305293"/>
              <a:gd name="connsiteY838" fmla="*/ 2055865 h 3722511"/>
              <a:gd name="connsiteX839" fmla="*/ 2604983 w 12305293"/>
              <a:gd name="connsiteY839" fmla="*/ 2055862 h 3722511"/>
              <a:gd name="connsiteX840" fmla="*/ 2605280 w 12305293"/>
              <a:gd name="connsiteY840" fmla="*/ 2056059 h 3722511"/>
              <a:gd name="connsiteX841" fmla="*/ 2606576 w 12305293"/>
              <a:gd name="connsiteY841" fmla="*/ 2056911 h 3722511"/>
              <a:gd name="connsiteX842" fmla="*/ 2707043 w 12305293"/>
              <a:gd name="connsiteY842" fmla="*/ 2123025 h 3722511"/>
              <a:gd name="connsiteX843" fmla="*/ 2706653 w 12305293"/>
              <a:gd name="connsiteY843" fmla="*/ 2123217 h 3722511"/>
              <a:gd name="connsiteX844" fmla="*/ 2707402 w 12305293"/>
              <a:gd name="connsiteY844" fmla="*/ 2123713 h 3722511"/>
              <a:gd name="connsiteX845" fmla="*/ 2707816 w 12305293"/>
              <a:gd name="connsiteY845" fmla="*/ 2123512 h 3722511"/>
              <a:gd name="connsiteX846" fmla="*/ 2710536 w 12305293"/>
              <a:gd name="connsiteY846" fmla="*/ 2123120 h 3722511"/>
              <a:gd name="connsiteX847" fmla="*/ 2735173 w 12305293"/>
              <a:gd name="connsiteY847" fmla="*/ 2117774 h 3722511"/>
              <a:gd name="connsiteX848" fmla="*/ 2734586 w 12305293"/>
              <a:gd name="connsiteY848" fmla="*/ 2117774 h 3722511"/>
              <a:gd name="connsiteX849" fmla="*/ 2747547 w 12305293"/>
              <a:gd name="connsiteY849" fmla="*/ 1992361 h 3722511"/>
              <a:gd name="connsiteX850" fmla="*/ 2763057 w 12305293"/>
              <a:gd name="connsiteY850" fmla="*/ 2120014 h 3722511"/>
              <a:gd name="connsiteX851" fmla="*/ 2787277 w 12305293"/>
              <a:gd name="connsiteY851" fmla="*/ 2123512 h 3722511"/>
              <a:gd name="connsiteX852" fmla="*/ 2789568 w 12305293"/>
              <a:gd name="connsiteY852" fmla="*/ 2124617 h 3722511"/>
              <a:gd name="connsiteX853" fmla="*/ 2893362 w 12305293"/>
              <a:gd name="connsiteY853" fmla="*/ 2055862 h 3722511"/>
              <a:gd name="connsiteX854" fmla="*/ 2814777 w 12305293"/>
              <a:gd name="connsiteY854" fmla="*/ 2136777 h 3722511"/>
              <a:gd name="connsiteX855" fmla="*/ 2819722 w 12305293"/>
              <a:gd name="connsiteY855" fmla="*/ 2139162 h 3722511"/>
              <a:gd name="connsiteX856" fmla="*/ 2828908 w 12305293"/>
              <a:gd name="connsiteY856" fmla="*/ 2148911 h 3722511"/>
              <a:gd name="connsiteX857" fmla="*/ 2943581 w 12305293"/>
              <a:gd name="connsiteY857" fmla="*/ 2117774 h 3722511"/>
              <a:gd name="connsiteX858" fmla="*/ 2843735 w 12305293"/>
              <a:gd name="connsiteY858" fmla="*/ 2169955 h 3722511"/>
              <a:gd name="connsiteX859" fmla="*/ 2848583 w 12305293"/>
              <a:gd name="connsiteY859" fmla="*/ 2187131 h 3722511"/>
              <a:gd name="connsiteX860" fmla="*/ 2963021 w 12305293"/>
              <a:gd name="connsiteY860" fmla="*/ 2200324 h 3722511"/>
              <a:gd name="connsiteX861" fmla="*/ 2847368 w 12305293"/>
              <a:gd name="connsiteY861" fmla="*/ 2209657 h 3722511"/>
              <a:gd name="connsiteX862" fmla="*/ 2862495 w 12305293"/>
              <a:gd name="connsiteY862" fmla="*/ 2392463 h 3722511"/>
              <a:gd name="connsiteX863" fmla="*/ 2872400 w 12305293"/>
              <a:gd name="connsiteY863" fmla="*/ 2393569 h 3722511"/>
              <a:gd name="connsiteX864" fmla="*/ 2899571 w 12305293"/>
              <a:gd name="connsiteY864" fmla="*/ 2400759 h 3722511"/>
              <a:gd name="connsiteX865" fmla="*/ 2936831 w 12305293"/>
              <a:gd name="connsiteY865" fmla="*/ 2544116 h 3722511"/>
              <a:gd name="connsiteX866" fmla="*/ 3005140 w 12305293"/>
              <a:gd name="connsiteY866" fmla="*/ 2589868 h 3722511"/>
              <a:gd name="connsiteX867" fmla="*/ 2946144 w 12305293"/>
              <a:gd name="connsiteY867" fmla="*/ 2647821 h 3722511"/>
              <a:gd name="connsiteX868" fmla="*/ 2946144 w 12305293"/>
              <a:gd name="connsiteY868" fmla="*/ 3137771 h 3722511"/>
              <a:gd name="connsiteX869" fmla="*/ 2946144 w 12305293"/>
              <a:gd name="connsiteY869" fmla="*/ 3144925 h 3722511"/>
              <a:gd name="connsiteX870" fmla="*/ 2997042 w 12305293"/>
              <a:gd name="connsiteY870" fmla="*/ 3184576 h 3722511"/>
              <a:gd name="connsiteX871" fmla="*/ 2997042 w 12305293"/>
              <a:gd name="connsiteY871" fmla="*/ 3532239 h 3722511"/>
              <a:gd name="connsiteX872" fmla="*/ 2946144 w 12305293"/>
              <a:gd name="connsiteY872" fmla="*/ 3532239 h 3722511"/>
              <a:gd name="connsiteX873" fmla="*/ 2946144 w 12305293"/>
              <a:gd name="connsiteY873" fmla="*/ 3532240 h 3722511"/>
              <a:gd name="connsiteX874" fmla="*/ 3055361 w 12305293"/>
              <a:gd name="connsiteY874" fmla="*/ 3532240 h 3722511"/>
              <a:gd name="connsiteX875" fmla="*/ 3055361 w 12305293"/>
              <a:gd name="connsiteY875" fmla="*/ 3592565 h 3722511"/>
              <a:gd name="connsiteX876" fmla="*/ 3065098 w 12305293"/>
              <a:gd name="connsiteY876" fmla="*/ 3592565 h 3722511"/>
              <a:gd name="connsiteX877" fmla="*/ 3065098 w 12305293"/>
              <a:gd name="connsiteY877" fmla="*/ 3587748 h 3722511"/>
              <a:gd name="connsiteX878" fmla="*/ 3065098 w 12305293"/>
              <a:gd name="connsiteY878" fmla="*/ 3231684 h 3722511"/>
              <a:gd name="connsiteX879" fmla="*/ 3065098 w 12305293"/>
              <a:gd name="connsiteY879" fmla="*/ 3154414 h 3722511"/>
              <a:gd name="connsiteX880" fmla="*/ 3065066 w 12305293"/>
              <a:gd name="connsiteY880" fmla="*/ 3154414 h 3722511"/>
              <a:gd name="connsiteX881" fmla="*/ 3065066 w 12305293"/>
              <a:gd name="connsiteY881" fmla="*/ 3108531 h 3722511"/>
              <a:gd name="connsiteX882" fmla="*/ 3065098 w 12305293"/>
              <a:gd name="connsiteY882" fmla="*/ 3108531 h 3722511"/>
              <a:gd name="connsiteX883" fmla="*/ 3065098 w 12305293"/>
              <a:gd name="connsiteY883" fmla="*/ 3108528 h 3722511"/>
              <a:gd name="connsiteX884" fmla="*/ 3065098 w 12305293"/>
              <a:gd name="connsiteY884" fmla="*/ 3105391 h 3722511"/>
              <a:gd name="connsiteX885" fmla="*/ 3065098 w 12305293"/>
              <a:gd name="connsiteY885" fmla="*/ 3097246 h 3722511"/>
              <a:gd name="connsiteX886" fmla="*/ 3065098 w 12305293"/>
              <a:gd name="connsiteY886" fmla="*/ 3081388 h 3722511"/>
              <a:gd name="connsiteX887" fmla="*/ 3065066 w 12305293"/>
              <a:gd name="connsiteY887" fmla="*/ 3081388 h 3722511"/>
              <a:gd name="connsiteX888" fmla="*/ 3065066 w 12305293"/>
              <a:gd name="connsiteY888" fmla="*/ 3035574 h 3722511"/>
              <a:gd name="connsiteX889" fmla="*/ 3065098 w 12305293"/>
              <a:gd name="connsiteY889" fmla="*/ 3035574 h 3722511"/>
              <a:gd name="connsiteX890" fmla="*/ 3065098 w 12305293"/>
              <a:gd name="connsiteY890" fmla="*/ 3035572 h 3722511"/>
              <a:gd name="connsiteX891" fmla="*/ 3177531 w 12305293"/>
              <a:gd name="connsiteY891" fmla="*/ 3035572 h 3722511"/>
              <a:gd name="connsiteX892" fmla="*/ 3232896 w 12305293"/>
              <a:gd name="connsiteY892" fmla="*/ 3035572 h 3722511"/>
              <a:gd name="connsiteX893" fmla="*/ 3236004 w 12305293"/>
              <a:gd name="connsiteY893" fmla="*/ 3020303 h 3722511"/>
              <a:gd name="connsiteX894" fmla="*/ 3252598 w 12305293"/>
              <a:gd name="connsiteY894" fmla="*/ 2975501 h 3722511"/>
              <a:gd name="connsiteX895" fmla="*/ 3263525 w 12305293"/>
              <a:gd name="connsiteY895" fmla="*/ 2942132 h 3722511"/>
              <a:gd name="connsiteX896" fmla="*/ 3266370 w 12305293"/>
              <a:gd name="connsiteY896" fmla="*/ 2938321 h 3722511"/>
              <a:gd name="connsiteX897" fmla="*/ 3268299 w 12305293"/>
              <a:gd name="connsiteY897" fmla="*/ 2933115 h 3722511"/>
              <a:gd name="connsiteX898" fmla="*/ 3296802 w 12305293"/>
              <a:gd name="connsiteY898" fmla="*/ 2897562 h 3722511"/>
              <a:gd name="connsiteX899" fmla="*/ 3319180 w 12305293"/>
              <a:gd name="connsiteY899" fmla="*/ 2867590 h 3722511"/>
              <a:gd name="connsiteX900" fmla="*/ 3323712 w 12305293"/>
              <a:gd name="connsiteY900" fmla="*/ 2863997 h 3722511"/>
              <a:gd name="connsiteX901" fmla="*/ 3324197 w 12305293"/>
              <a:gd name="connsiteY901" fmla="*/ 2863393 h 3722511"/>
              <a:gd name="connsiteX902" fmla="*/ 3325509 w 12305293"/>
              <a:gd name="connsiteY902" fmla="*/ 2862572 h 3722511"/>
              <a:gd name="connsiteX903" fmla="*/ 3354767 w 12305293"/>
              <a:gd name="connsiteY903" fmla="*/ 2839375 h 3722511"/>
              <a:gd name="connsiteX904" fmla="*/ 3394651 w 12305293"/>
              <a:gd name="connsiteY904" fmla="*/ 2818246 h 3722511"/>
              <a:gd name="connsiteX905" fmla="*/ 3398079 w 12305293"/>
              <a:gd name="connsiteY905" fmla="*/ 2817202 h 3722511"/>
              <a:gd name="connsiteX906" fmla="*/ 3398161 w 12305293"/>
              <a:gd name="connsiteY906" fmla="*/ 2817150 h 3722511"/>
              <a:gd name="connsiteX907" fmla="*/ 3401255 w 12305293"/>
              <a:gd name="connsiteY907" fmla="*/ 2816234 h 3722511"/>
              <a:gd name="connsiteX908" fmla="*/ 3438177 w 12305293"/>
              <a:gd name="connsiteY908" fmla="*/ 2804991 h 3722511"/>
              <a:gd name="connsiteX909" fmla="*/ 3439784 w 12305293"/>
              <a:gd name="connsiteY909" fmla="*/ 2804832 h 3722511"/>
              <a:gd name="connsiteX910" fmla="*/ 3440188 w 12305293"/>
              <a:gd name="connsiteY910" fmla="*/ 2804713 h 3722511"/>
              <a:gd name="connsiteX911" fmla="*/ 3484655 w 12305293"/>
              <a:gd name="connsiteY911" fmla="*/ 2800400 h 3722511"/>
              <a:gd name="connsiteX912" fmla="*/ 3484655 w 12305293"/>
              <a:gd name="connsiteY912" fmla="*/ 2800401 h 3722511"/>
              <a:gd name="connsiteX913" fmla="*/ 3484691 w 12305293"/>
              <a:gd name="connsiteY913" fmla="*/ 2800398 h 3722511"/>
              <a:gd name="connsiteX914" fmla="*/ 3733345 w 12305293"/>
              <a:gd name="connsiteY914" fmla="*/ 3035572 h 3722511"/>
              <a:gd name="connsiteX915" fmla="*/ 3847868 w 12305293"/>
              <a:gd name="connsiteY915" fmla="*/ 3035572 h 3722511"/>
              <a:gd name="connsiteX916" fmla="*/ 3883174 w 12305293"/>
              <a:gd name="connsiteY916" fmla="*/ 3035572 h 3722511"/>
              <a:gd name="connsiteX917" fmla="*/ 3883174 w 12305293"/>
              <a:gd name="connsiteY917" fmla="*/ 2983115 h 3722511"/>
              <a:gd name="connsiteX918" fmla="*/ 3883174 w 12305293"/>
              <a:gd name="connsiteY918" fmla="*/ 2968827 h 3722511"/>
              <a:gd name="connsiteX919" fmla="*/ 3883174 w 12305293"/>
              <a:gd name="connsiteY919" fmla="*/ 2897387 h 3722511"/>
              <a:gd name="connsiteX920" fmla="*/ 3883174 w 12305293"/>
              <a:gd name="connsiteY920" fmla="*/ 2883099 h 3722511"/>
              <a:gd name="connsiteX921" fmla="*/ 3883174 w 12305293"/>
              <a:gd name="connsiteY921" fmla="*/ 2813247 h 3722511"/>
              <a:gd name="connsiteX922" fmla="*/ 3883174 w 12305293"/>
              <a:gd name="connsiteY922" fmla="*/ 2797371 h 3722511"/>
              <a:gd name="connsiteX923" fmla="*/ 3883174 w 12305293"/>
              <a:gd name="connsiteY923" fmla="*/ 2727519 h 3722511"/>
              <a:gd name="connsiteX924" fmla="*/ 3883174 w 12305293"/>
              <a:gd name="connsiteY924" fmla="*/ 2711643 h 3722511"/>
              <a:gd name="connsiteX925" fmla="*/ 3883174 w 12305293"/>
              <a:gd name="connsiteY925" fmla="*/ 2641791 h 3722511"/>
              <a:gd name="connsiteX926" fmla="*/ 3883174 w 12305293"/>
              <a:gd name="connsiteY926" fmla="*/ 2625915 h 3722511"/>
              <a:gd name="connsiteX927" fmla="*/ 3883174 w 12305293"/>
              <a:gd name="connsiteY927" fmla="*/ 2556063 h 3722511"/>
              <a:gd name="connsiteX928" fmla="*/ 3883174 w 12305293"/>
              <a:gd name="connsiteY928" fmla="*/ 2541775 h 3722511"/>
              <a:gd name="connsiteX929" fmla="*/ 3883196 w 12305293"/>
              <a:gd name="connsiteY929" fmla="*/ 2541775 h 3722511"/>
              <a:gd name="connsiteX930" fmla="*/ 3883196 w 12305293"/>
              <a:gd name="connsiteY930" fmla="*/ 2541774 h 3722511"/>
              <a:gd name="connsiteX931" fmla="*/ 3883174 w 12305293"/>
              <a:gd name="connsiteY931" fmla="*/ 2541774 h 3722511"/>
              <a:gd name="connsiteX932" fmla="*/ 3883174 w 12305293"/>
              <a:gd name="connsiteY932" fmla="*/ 2471922 h 3722511"/>
              <a:gd name="connsiteX933" fmla="*/ 3883174 w 12305293"/>
              <a:gd name="connsiteY933" fmla="*/ 2456046 h 3722511"/>
              <a:gd name="connsiteX934" fmla="*/ 3883174 w 12305293"/>
              <a:gd name="connsiteY934" fmla="*/ 2386194 h 3722511"/>
              <a:gd name="connsiteX935" fmla="*/ 3883174 w 12305293"/>
              <a:gd name="connsiteY935" fmla="*/ 2370318 h 3722511"/>
              <a:gd name="connsiteX936" fmla="*/ 3883174 w 12305293"/>
              <a:gd name="connsiteY936" fmla="*/ 2300466 h 3722511"/>
              <a:gd name="connsiteX937" fmla="*/ 3883174 w 12305293"/>
              <a:gd name="connsiteY937" fmla="*/ 2284590 h 3722511"/>
              <a:gd name="connsiteX938" fmla="*/ 3883174 w 12305293"/>
              <a:gd name="connsiteY938" fmla="*/ 2214738 h 3722511"/>
              <a:gd name="connsiteX939" fmla="*/ 3883174 w 12305293"/>
              <a:gd name="connsiteY939" fmla="*/ 2200450 h 3722511"/>
              <a:gd name="connsiteX940" fmla="*/ 3883174 w 12305293"/>
              <a:gd name="connsiteY940" fmla="*/ 2129010 h 3722511"/>
              <a:gd name="connsiteX941" fmla="*/ 3883174 w 12305293"/>
              <a:gd name="connsiteY941" fmla="*/ 2114722 h 3722511"/>
              <a:gd name="connsiteX942" fmla="*/ 3883196 w 12305293"/>
              <a:gd name="connsiteY942" fmla="*/ 2114722 h 3722511"/>
              <a:gd name="connsiteX943" fmla="*/ 3883196 w 12305293"/>
              <a:gd name="connsiteY943" fmla="*/ 2114721 h 3722511"/>
              <a:gd name="connsiteX944" fmla="*/ 3883174 w 12305293"/>
              <a:gd name="connsiteY944" fmla="*/ 2114721 h 3722511"/>
              <a:gd name="connsiteX945" fmla="*/ 3883174 w 12305293"/>
              <a:gd name="connsiteY945" fmla="*/ 2044870 h 3722511"/>
              <a:gd name="connsiteX946" fmla="*/ 3883174 w 12305293"/>
              <a:gd name="connsiteY946" fmla="*/ 2044869 h 3722511"/>
              <a:gd name="connsiteX947" fmla="*/ 3883174 w 12305293"/>
              <a:gd name="connsiteY947" fmla="*/ 2028994 h 3722511"/>
              <a:gd name="connsiteX948" fmla="*/ 3883196 w 12305293"/>
              <a:gd name="connsiteY948" fmla="*/ 2028994 h 3722511"/>
              <a:gd name="connsiteX949" fmla="*/ 3883196 w 12305293"/>
              <a:gd name="connsiteY949" fmla="*/ 2028993 h 3722511"/>
              <a:gd name="connsiteX950" fmla="*/ 3883174 w 12305293"/>
              <a:gd name="connsiteY950" fmla="*/ 2028993 h 3722511"/>
              <a:gd name="connsiteX951" fmla="*/ 3883174 w 12305293"/>
              <a:gd name="connsiteY951" fmla="*/ 1959142 h 3722511"/>
              <a:gd name="connsiteX952" fmla="*/ 3883174 w 12305293"/>
              <a:gd name="connsiteY952" fmla="*/ 1959141 h 3722511"/>
              <a:gd name="connsiteX953" fmla="*/ 3883174 w 12305293"/>
              <a:gd name="connsiteY953" fmla="*/ 1943266 h 3722511"/>
              <a:gd name="connsiteX954" fmla="*/ 3883174 w 12305293"/>
              <a:gd name="connsiteY954" fmla="*/ 1873414 h 3722511"/>
              <a:gd name="connsiteX955" fmla="*/ 3883174 w 12305293"/>
              <a:gd name="connsiteY955" fmla="*/ 1873413 h 3722511"/>
              <a:gd name="connsiteX956" fmla="*/ 3883174 w 12305293"/>
              <a:gd name="connsiteY956" fmla="*/ 1857538 h 3722511"/>
              <a:gd name="connsiteX957" fmla="*/ 3883174 w 12305293"/>
              <a:gd name="connsiteY957" fmla="*/ 1787685 h 3722511"/>
              <a:gd name="connsiteX958" fmla="*/ 3883174 w 12305293"/>
              <a:gd name="connsiteY958" fmla="*/ 1773397 h 3722511"/>
              <a:gd name="connsiteX959" fmla="*/ 3883174 w 12305293"/>
              <a:gd name="connsiteY959" fmla="*/ 1703545 h 3722511"/>
              <a:gd name="connsiteX960" fmla="*/ 3883174 w 12305293"/>
              <a:gd name="connsiteY960" fmla="*/ 1687669 h 3722511"/>
              <a:gd name="connsiteX961" fmla="*/ 3883174 w 12305293"/>
              <a:gd name="connsiteY961" fmla="*/ 1617817 h 3722511"/>
              <a:gd name="connsiteX962" fmla="*/ 3883174 w 12305293"/>
              <a:gd name="connsiteY962" fmla="*/ 1601941 h 3722511"/>
              <a:gd name="connsiteX963" fmla="*/ 3883174 w 12305293"/>
              <a:gd name="connsiteY963" fmla="*/ 1532089 h 3722511"/>
              <a:gd name="connsiteX964" fmla="*/ 3883174 w 12305293"/>
              <a:gd name="connsiteY964" fmla="*/ 1532088 h 3722511"/>
              <a:gd name="connsiteX965" fmla="*/ 3883174 w 12305293"/>
              <a:gd name="connsiteY965" fmla="*/ 1516213 h 3722511"/>
              <a:gd name="connsiteX966" fmla="*/ 3883174 w 12305293"/>
              <a:gd name="connsiteY966" fmla="*/ 1446361 h 3722511"/>
              <a:gd name="connsiteX967" fmla="*/ 3883174 w 12305293"/>
              <a:gd name="connsiteY967" fmla="*/ 1446360 h 3722511"/>
              <a:gd name="connsiteX968" fmla="*/ 3883174 w 12305293"/>
              <a:gd name="connsiteY968" fmla="*/ 1432073 h 3722511"/>
              <a:gd name="connsiteX969" fmla="*/ 3883196 w 12305293"/>
              <a:gd name="connsiteY969" fmla="*/ 1432073 h 3722511"/>
              <a:gd name="connsiteX970" fmla="*/ 3883196 w 12305293"/>
              <a:gd name="connsiteY970" fmla="*/ 1432072 h 3722511"/>
              <a:gd name="connsiteX971" fmla="*/ 3883174 w 12305293"/>
              <a:gd name="connsiteY971" fmla="*/ 1432072 h 3722511"/>
              <a:gd name="connsiteX972" fmla="*/ 3883174 w 12305293"/>
              <a:gd name="connsiteY972" fmla="*/ 1376508 h 3722511"/>
              <a:gd name="connsiteX973" fmla="*/ 3883174 w 12305293"/>
              <a:gd name="connsiteY973" fmla="*/ 1349520 h 3722511"/>
              <a:gd name="connsiteX974" fmla="*/ 3883196 w 12305293"/>
              <a:gd name="connsiteY974" fmla="*/ 1349520 h 3722511"/>
              <a:gd name="connsiteX975" fmla="*/ 3883196 w 12305293"/>
              <a:gd name="connsiteY975" fmla="*/ 1349421 h 3722511"/>
              <a:gd name="connsiteX976" fmla="*/ 3951218 w 12305293"/>
              <a:gd name="connsiteY976" fmla="*/ 1349421 h 3722511"/>
              <a:gd name="connsiteX977" fmla="*/ 3951218 w 12305293"/>
              <a:gd name="connsiteY977" fmla="*/ 1257441 h 3722511"/>
              <a:gd name="connsiteX978" fmla="*/ 3951218 w 12305293"/>
              <a:gd name="connsiteY978" fmla="*/ 1230453 h 3722511"/>
              <a:gd name="connsiteX979" fmla="*/ 3951239 w 12305293"/>
              <a:gd name="connsiteY979" fmla="*/ 1230453 h 3722511"/>
              <a:gd name="connsiteX980" fmla="*/ 3951239 w 12305293"/>
              <a:gd name="connsiteY980" fmla="*/ 1230359 h 3722511"/>
              <a:gd name="connsiteX981" fmla="*/ 4007942 w 12305293"/>
              <a:gd name="connsiteY981" fmla="*/ 1230359 h 3722511"/>
              <a:gd name="connsiteX982" fmla="*/ 4010692 w 12305293"/>
              <a:gd name="connsiteY982" fmla="*/ 1226414 h 3722511"/>
              <a:gd name="connsiteX983" fmla="*/ 4137527 w 12305293"/>
              <a:gd name="connsiteY983" fmla="*/ 1041534 h 3722511"/>
              <a:gd name="connsiteX984" fmla="*/ 4139543 w 12305293"/>
              <a:gd name="connsiteY984" fmla="*/ 1041534 h 3722511"/>
              <a:gd name="connsiteX985" fmla="*/ 4139543 w 12305293"/>
              <a:gd name="connsiteY985" fmla="*/ 1041533 h 3722511"/>
              <a:gd name="connsiteX986" fmla="*/ 4137527 w 12305293"/>
              <a:gd name="connsiteY986" fmla="*/ 1041533 h 3722511"/>
              <a:gd name="connsiteX987" fmla="*/ 4095405 w 12305293"/>
              <a:gd name="connsiteY987" fmla="*/ 1041533 h 3722511"/>
              <a:gd name="connsiteX988" fmla="*/ 4095405 w 12305293"/>
              <a:gd name="connsiteY988" fmla="*/ 992319 h 3722511"/>
              <a:gd name="connsiteX989" fmla="*/ 4095426 w 12305293"/>
              <a:gd name="connsiteY989" fmla="*/ 992319 h 3722511"/>
              <a:gd name="connsiteX990" fmla="*/ 4095426 w 12305293"/>
              <a:gd name="connsiteY990" fmla="*/ 992233 h 3722511"/>
              <a:gd name="connsiteX991" fmla="*/ 4178028 w 12305293"/>
              <a:gd name="connsiteY991" fmla="*/ 992233 h 3722511"/>
              <a:gd name="connsiteX992" fmla="*/ 4178028 w 12305293"/>
              <a:gd name="connsiteY992" fmla="*/ 990454 h 3722511"/>
              <a:gd name="connsiteX993" fmla="*/ 4178028 w 12305293"/>
              <a:gd name="connsiteY993" fmla="*/ 858349 h 3722511"/>
              <a:gd name="connsiteX994" fmla="*/ 4178051 w 12305293"/>
              <a:gd name="connsiteY994" fmla="*/ 858349 h 3722511"/>
              <a:gd name="connsiteX995" fmla="*/ 4178051 w 12305293"/>
              <a:gd name="connsiteY995" fmla="*/ 857377 h 3722511"/>
              <a:gd name="connsiteX996" fmla="*/ 4178029 w 12305293"/>
              <a:gd name="connsiteY996" fmla="*/ 857377 h 3722511"/>
              <a:gd name="connsiteX997" fmla="*/ 4153727 w 12305293"/>
              <a:gd name="connsiteY997" fmla="*/ 857377 h 3722511"/>
              <a:gd name="connsiteX998" fmla="*/ 4153727 w 12305293"/>
              <a:gd name="connsiteY998" fmla="*/ 836739 h 3722511"/>
              <a:gd name="connsiteX999" fmla="*/ 4153749 w 12305293"/>
              <a:gd name="connsiteY999" fmla="*/ 836739 h 3722511"/>
              <a:gd name="connsiteX1000" fmla="*/ 4153749 w 12305293"/>
              <a:gd name="connsiteY1000" fmla="*/ 836658 h 3722511"/>
              <a:gd name="connsiteX1001" fmla="*/ 4178028 w 12305293"/>
              <a:gd name="connsiteY1001" fmla="*/ 836658 h 3722511"/>
              <a:gd name="connsiteX1002" fmla="*/ 4178028 w 12305293"/>
              <a:gd name="connsiteY1002" fmla="*/ 834616 h 3722511"/>
              <a:gd name="connsiteX1003" fmla="*/ 4178028 w 12305293"/>
              <a:gd name="connsiteY1003" fmla="*/ 684497 h 3722511"/>
              <a:gd name="connsiteX1004" fmla="*/ 4178051 w 12305293"/>
              <a:gd name="connsiteY1004" fmla="*/ 684497 h 3722511"/>
              <a:gd name="connsiteX1005" fmla="*/ 4178051 w 12305293"/>
              <a:gd name="connsiteY1005" fmla="*/ 684333 h 3722511"/>
              <a:gd name="connsiteX1006" fmla="*/ 4178029 w 12305293"/>
              <a:gd name="connsiteY1006" fmla="*/ 684333 h 3722511"/>
              <a:gd name="connsiteX1007" fmla="*/ 4153727 w 12305293"/>
              <a:gd name="connsiteY1007" fmla="*/ 684333 h 3722511"/>
              <a:gd name="connsiteX1008" fmla="*/ 4153727 w 12305293"/>
              <a:gd name="connsiteY1008" fmla="*/ 663695 h 3722511"/>
              <a:gd name="connsiteX1009" fmla="*/ 4153749 w 12305293"/>
              <a:gd name="connsiteY1009" fmla="*/ 663695 h 3722511"/>
              <a:gd name="connsiteX1010" fmla="*/ 4153749 w 12305293"/>
              <a:gd name="connsiteY1010" fmla="*/ 663620 h 3722511"/>
              <a:gd name="connsiteX1011" fmla="*/ 4178051 w 12305293"/>
              <a:gd name="connsiteY1011" fmla="*/ 663620 h 3722511"/>
              <a:gd name="connsiteX1012" fmla="*/ 4178051 w 12305293"/>
              <a:gd name="connsiteY1012" fmla="*/ 663147 h 3722511"/>
              <a:gd name="connsiteX1013" fmla="*/ 4178028 w 12305293"/>
              <a:gd name="connsiteY1013" fmla="*/ 663147 h 3722511"/>
              <a:gd name="connsiteX1014" fmla="*/ 4178028 w 12305293"/>
              <a:gd name="connsiteY1014" fmla="*/ 560982 h 3722511"/>
              <a:gd name="connsiteX1015" fmla="*/ 4178028 w 12305293"/>
              <a:gd name="connsiteY1015" fmla="*/ 511290 h 3722511"/>
              <a:gd name="connsiteX1016" fmla="*/ 4153727 w 12305293"/>
              <a:gd name="connsiteY1016" fmla="*/ 511290 h 3722511"/>
              <a:gd name="connsiteX1017" fmla="*/ 4153727 w 12305293"/>
              <a:gd name="connsiteY1017" fmla="*/ 489064 h 3722511"/>
              <a:gd name="connsiteX1018" fmla="*/ 4153749 w 12305293"/>
              <a:gd name="connsiteY1018" fmla="*/ 489064 h 3722511"/>
              <a:gd name="connsiteX1019" fmla="*/ 4153749 w 12305293"/>
              <a:gd name="connsiteY1019" fmla="*/ 488994 h 3722511"/>
              <a:gd name="connsiteX1020" fmla="*/ 4178028 w 12305293"/>
              <a:gd name="connsiteY1020" fmla="*/ 488994 h 3722511"/>
              <a:gd name="connsiteX1021" fmla="*/ 4178028 w 12305293"/>
              <a:gd name="connsiteY1021" fmla="*/ 486864 h 3722511"/>
              <a:gd name="connsiteX1022" fmla="*/ 4178028 w 12305293"/>
              <a:gd name="connsiteY1022" fmla="*/ 333743 h 3722511"/>
              <a:gd name="connsiteX1023" fmla="*/ 4178051 w 12305293"/>
              <a:gd name="connsiteY1023" fmla="*/ 333743 h 3722511"/>
              <a:gd name="connsiteX1024" fmla="*/ 4178051 w 12305293"/>
              <a:gd name="connsiteY1024" fmla="*/ 333483 h 3722511"/>
              <a:gd name="connsiteX1025" fmla="*/ 4178029 w 12305293"/>
              <a:gd name="connsiteY1025" fmla="*/ 333483 h 3722511"/>
              <a:gd name="connsiteX1026" fmla="*/ 4153727 w 12305293"/>
              <a:gd name="connsiteY1026" fmla="*/ 333483 h 3722511"/>
              <a:gd name="connsiteX1027" fmla="*/ 4153727 w 12305293"/>
              <a:gd name="connsiteY1027" fmla="*/ 316020 h 3722511"/>
              <a:gd name="connsiteX1028" fmla="*/ 4153749 w 12305293"/>
              <a:gd name="connsiteY1028" fmla="*/ 316020 h 3722511"/>
              <a:gd name="connsiteX1029" fmla="*/ 4153749 w 12305293"/>
              <a:gd name="connsiteY1029" fmla="*/ 315956 h 3722511"/>
              <a:gd name="connsiteX1030" fmla="*/ 4178051 w 12305293"/>
              <a:gd name="connsiteY1030" fmla="*/ 315956 h 3722511"/>
              <a:gd name="connsiteX1031" fmla="*/ 4178051 w 12305293"/>
              <a:gd name="connsiteY1031" fmla="*/ 315443 h 3722511"/>
              <a:gd name="connsiteX1032" fmla="*/ 4178028 w 12305293"/>
              <a:gd name="connsiteY1032" fmla="*/ 315443 h 3722511"/>
              <a:gd name="connsiteX1033" fmla="*/ 4178028 w 12305293"/>
              <a:gd name="connsiteY1033" fmla="*/ 233092 h 3722511"/>
              <a:gd name="connsiteX1034" fmla="*/ 4178051 w 12305293"/>
              <a:gd name="connsiteY1034" fmla="*/ 233071 h 3722511"/>
              <a:gd name="connsiteX1035" fmla="*/ 4178051 w 12305293"/>
              <a:gd name="connsiteY1035" fmla="*/ 233031 h 3722511"/>
              <a:gd name="connsiteX1036" fmla="*/ 4187771 w 12305293"/>
              <a:gd name="connsiteY1036" fmla="*/ 223881 h 3722511"/>
              <a:gd name="connsiteX1037" fmla="*/ 8553199 w 12305293"/>
              <a:gd name="connsiteY1037" fmla="*/ 0 h 3722511"/>
              <a:gd name="connsiteX1038" fmla="*/ 8580741 w 12305293"/>
              <a:gd name="connsiteY1038" fmla="*/ 0 h 3722511"/>
              <a:gd name="connsiteX1039" fmla="*/ 8580741 w 12305293"/>
              <a:gd name="connsiteY1039" fmla="*/ 163512 h 3722511"/>
              <a:gd name="connsiteX1040" fmla="*/ 8608282 w 12305293"/>
              <a:gd name="connsiteY1040" fmla="*/ 163512 h 3722511"/>
              <a:gd name="connsiteX1041" fmla="*/ 8608282 w 12305293"/>
              <a:gd name="connsiteY1041" fmla="*/ 163513 h 3722511"/>
              <a:gd name="connsiteX1042" fmla="*/ 8608282 w 12305293"/>
              <a:gd name="connsiteY1042" fmla="*/ 290512 h 3722511"/>
              <a:gd name="connsiteX1043" fmla="*/ 8608282 w 12305293"/>
              <a:gd name="connsiteY1043" fmla="*/ 301625 h 3722511"/>
              <a:gd name="connsiteX1044" fmla="*/ 8608282 w 12305293"/>
              <a:gd name="connsiteY1044" fmla="*/ 427037 h 3722511"/>
              <a:gd name="connsiteX1045" fmla="*/ 8634203 w 12305293"/>
              <a:gd name="connsiteY1045" fmla="*/ 427037 h 3722511"/>
              <a:gd name="connsiteX1046" fmla="*/ 8634203 w 12305293"/>
              <a:gd name="connsiteY1046" fmla="*/ 549275 h 3722511"/>
              <a:gd name="connsiteX1047" fmla="*/ 8634203 w 12305293"/>
              <a:gd name="connsiteY1047" fmla="*/ 755650 h 3722511"/>
              <a:gd name="connsiteX1048" fmla="*/ 8637443 w 12305293"/>
              <a:gd name="connsiteY1048" fmla="*/ 755650 h 3722511"/>
              <a:gd name="connsiteX1049" fmla="*/ 8655264 w 12305293"/>
              <a:gd name="connsiteY1049" fmla="*/ 755650 h 3722511"/>
              <a:gd name="connsiteX1050" fmla="*/ 8655265 w 12305293"/>
              <a:gd name="connsiteY1050" fmla="*/ 755650 h 3722511"/>
              <a:gd name="connsiteX1051" fmla="*/ 8655265 w 12305293"/>
              <a:gd name="connsiteY1051" fmla="*/ 933450 h 3722511"/>
              <a:gd name="connsiteX1052" fmla="*/ 8655265 w 12305293"/>
              <a:gd name="connsiteY1052" fmla="*/ 1084262 h 3722511"/>
              <a:gd name="connsiteX1053" fmla="*/ 8656884 w 12305293"/>
              <a:gd name="connsiteY1053" fmla="*/ 1084262 h 3722511"/>
              <a:gd name="connsiteX1054" fmla="*/ 8716827 w 12305293"/>
              <a:gd name="connsiteY1054" fmla="*/ 1084262 h 3722511"/>
              <a:gd name="connsiteX1055" fmla="*/ 8716827 w 12305293"/>
              <a:gd name="connsiteY1055" fmla="*/ 1084263 h 3722511"/>
              <a:gd name="connsiteX1056" fmla="*/ 8711967 w 12305293"/>
              <a:gd name="connsiteY1056" fmla="*/ 1447800 h 3722511"/>
              <a:gd name="connsiteX1057" fmla="*/ 8711967 w 12305293"/>
              <a:gd name="connsiteY1057" fmla="*/ 1460500 h 3722511"/>
              <a:gd name="connsiteX1058" fmla="*/ 8711967 w 12305293"/>
              <a:gd name="connsiteY1058" fmla="*/ 1757362 h 3722511"/>
              <a:gd name="connsiteX1059" fmla="*/ 8778390 w 12305293"/>
              <a:gd name="connsiteY1059" fmla="*/ 1757362 h 3722511"/>
              <a:gd name="connsiteX1060" fmla="*/ 8778390 w 12305293"/>
              <a:gd name="connsiteY1060" fmla="*/ 2146891 h 3722511"/>
              <a:gd name="connsiteX1061" fmla="*/ 8780899 w 12305293"/>
              <a:gd name="connsiteY1061" fmla="*/ 2146891 h 3722511"/>
              <a:gd name="connsiteX1062" fmla="*/ 8980115 w 12305293"/>
              <a:gd name="connsiteY1062" fmla="*/ 2146891 h 3722511"/>
              <a:gd name="connsiteX1063" fmla="*/ 8980115 w 12305293"/>
              <a:gd name="connsiteY1063" fmla="*/ 2586156 h 3722511"/>
              <a:gd name="connsiteX1064" fmla="*/ 9033913 w 12305293"/>
              <a:gd name="connsiteY1064" fmla="*/ 2586156 h 3722511"/>
              <a:gd name="connsiteX1065" fmla="*/ 9033913 w 12305293"/>
              <a:gd name="connsiteY1065" fmla="*/ 2960159 h 3722511"/>
              <a:gd name="connsiteX1066" fmla="*/ 9005734 w 12305293"/>
              <a:gd name="connsiteY1066" fmla="*/ 2960159 h 3722511"/>
              <a:gd name="connsiteX1067" fmla="*/ 9005734 w 12305293"/>
              <a:gd name="connsiteY1067" fmla="*/ 2960611 h 3722511"/>
              <a:gd name="connsiteX1068" fmla="*/ 9034385 w 12305293"/>
              <a:gd name="connsiteY1068" fmla="*/ 2960611 h 3722511"/>
              <a:gd name="connsiteX1069" fmla="*/ 9034385 w 12305293"/>
              <a:gd name="connsiteY1069" fmla="*/ 1425611 h 3722511"/>
              <a:gd name="connsiteX1070" fmla="*/ 9034496 w 12305293"/>
              <a:gd name="connsiteY1070" fmla="*/ 1425611 h 3722511"/>
              <a:gd name="connsiteX1071" fmla="*/ 9034496 w 12305293"/>
              <a:gd name="connsiteY1071" fmla="*/ 1402557 h 3722511"/>
              <a:gd name="connsiteX1072" fmla="*/ 9034385 w 12305293"/>
              <a:gd name="connsiteY1072" fmla="*/ 1401799 h 3722511"/>
              <a:gd name="connsiteX1073" fmla="*/ 9034496 w 12305293"/>
              <a:gd name="connsiteY1073" fmla="*/ 1400931 h 3722511"/>
              <a:gd name="connsiteX1074" fmla="*/ 9034496 w 12305293"/>
              <a:gd name="connsiteY1074" fmla="*/ 1377994 h 3722511"/>
              <a:gd name="connsiteX1075" fmla="*/ 9037436 w 12305293"/>
              <a:gd name="connsiteY1075" fmla="*/ 1377994 h 3722511"/>
              <a:gd name="connsiteX1076" fmla="*/ 9046280 w 12305293"/>
              <a:gd name="connsiteY1076" fmla="*/ 1309006 h 3722511"/>
              <a:gd name="connsiteX1077" fmla="*/ 9190908 w 12305293"/>
              <a:gd name="connsiteY1077" fmla="*/ 1137403 h 3722511"/>
              <a:gd name="connsiteX1078" fmla="*/ 9207733 w 12305293"/>
              <a:gd name="connsiteY1078" fmla="*/ 1135068 h 3722511"/>
              <a:gd name="connsiteX1079" fmla="*/ 9207733 w 12305293"/>
              <a:gd name="connsiteY1079" fmla="*/ 893792 h 3722511"/>
              <a:gd name="connsiteX1080" fmla="*/ 9251476 w 12305293"/>
              <a:gd name="connsiteY1080" fmla="*/ 893792 h 3722511"/>
              <a:gd name="connsiteX1081" fmla="*/ 9251476 w 12305293"/>
              <a:gd name="connsiteY1081" fmla="*/ 1134843 h 3722511"/>
              <a:gd name="connsiteX1082" fmla="*/ 9269921 w 12305293"/>
              <a:gd name="connsiteY1082" fmla="*/ 1137403 h 3722511"/>
              <a:gd name="connsiteX1083" fmla="*/ 9414549 w 12305293"/>
              <a:gd name="connsiteY1083" fmla="*/ 1309006 h 3722511"/>
              <a:gd name="connsiteX1084" fmla="*/ 9423392 w 12305293"/>
              <a:gd name="connsiteY1084" fmla="*/ 1377994 h 3722511"/>
              <a:gd name="connsiteX1085" fmla="*/ 9426562 w 12305293"/>
              <a:gd name="connsiteY1085" fmla="*/ 1377994 h 3722511"/>
              <a:gd name="connsiteX1086" fmla="*/ 9426562 w 12305293"/>
              <a:gd name="connsiteY1086" fmla="*/ 1425620 h 3722511"/>
              <a:gd name="connsiteX1087" fmla="*/ 9426444 w 12305293"/>
              <a:gd name="connsiteY1087" fmla="*/ 1425620 h 3722511"/>
              <a:gd name="connsiteX1088" fmla="*/ 9426444 w 12305293"/>
              <a:gd name="connsiteY1088" fmla="*/ 2312557 h 3722511"/>
              <a:gd name="connsiteX1089" fmla="*/ 9427505 w 12305293"/>
              <a:gd name="connsiteY1089" fmla="*/ 2312557 h 3722511"/>
              <a:gd name="connsiteX1090" fmla="*/ 9530896 w 12305293"/>
              <a:gd name="connsiteY1090" fmla="*/ 2312557 h 3722511"/>
              <a:gd name="connsiteX1091" fmla="*/ 9530896 w 12305293"/>
              <a:gd name="connsiteY1091" fmla="*/ 2960159 h 3722511"/>
              <a:gd name="connsiteX1092" fmla="*/ 9486586 w 12305293"/>
              <a:gd name="connsiteY1092" fmla="*/ 2960159 h 3722511"/>
              <a:gd name="connsiteX1093" fmla="*/ 9426444 w 12305293"/>
              <a:gd name="connsiteY1093" fmla="*/ 2960159 h 3722511"/>
              <a:gd name="connsiteX1094" fmla="*/ 9426444 w 12305293"/>
              <a:gd name="connsiteY1094" fmla="*/ 2960611 h 3722511"/>
              <a:gd name="connsiteX1095" fmla="*/ 9531754 w 12305293"/>
              <a:gd name="connsiteY1095" fmla="*/ 2960611 h 3722511"/>
              <a:gd name="connsiteX1096" fmla="*/ 9531754 w 12305293"/>
              <a:gd name="connsiteY1096" fmla="*/ 2932037 h 3722511"/>
              <a:gd name="connsiteX1097" fmla="*/ 9531754 w 12305293"/>
              <a:gd name="connsiteY1097" fmla="*/ 2909812 h 3722511"/>
              <a:gd name="connsiteX1098" fmla="*/ 9531754 w 12305293"/>
              <a:gd name="connsiteY1098" fmla="*/ 2874887 h 3722511"/>
              <a:gd name="connsiteX1099" fmla="*/ 9531754 w 12305293"/>
              <a:gd name="connsiteY1099" fmla="*/ 2854250 h 3722511"/>
              <a:gd name="connsiteX1100" fmla="*/ 9531754 w 12305293"/>
              <a:gd name="connsiteY1100" fmla="*/ 2817738 h 3722511"/>
              <a:gd name="connsiteX1101" fmla="*/ 9531754 w 12305293"/>
              <a:gd name="connsiteY1101" fmla="*/ 2797101 h 3722511"/>
              <a:gd name="connsiteX1102" fmla="*/ 9531754 w 12305293"/>
              <a:gd name="connsiteY1102" fmla="*/ 2759002 h 3722511"/>
              <a:gd name="connsiteX1103" fmla="*/ 9531754 w 12305293"/>
              <a:gd name="connsiteY1103" fmla="*/ 2739952 h 3722511"/>
              <a:gd name="connsiteX1104" fmla="*/ 9531754 w 12305293"/>
              <a:gd name="connsiteY1104" fmla="*/ 2701853 h 3722511"/>
              <a:gd name="connsiteX1105" fmla="*/ 9531754 w 12305293"/>
              <a:gd name="connsiteY1105" fmla="*/ 2681216 h 3722511"/>
              <a:gd name="connsiteX1106" fmla="*/ 9531754 w 12305293"/>
              <a:gd name="connsiteY1106" fmla="*/ 2643117 h 3722511"/>
              <a:gd name="connsiteX1107" fmla="*/ 9531754 w 12305293"/>
              <a:gd name="connsiteY1107" fmla="*/ 2624067 h 3722511"/>
              <a:gd name="connsiteX1108" fmla="*/ 9531754 w 12305293"/>
              <a:gd name="connsiteY1108" fmla="*/ 2585967 h 3722511"/>
              <a:gd name="connsiteX1109" fmla="*/ 9531754 w 12305293"/>
              <a:gd name="connsiteY1109" fmla="*/ 2565330 h 3722511"/>
              <a:gd name="connsiteX1110" fmla="*/ 9531754 w 12305293"/>
              <a:gd name="connsiteY1110" fmla="*/ 2528818 h 3722511"/>
              <a:gd name="connsiteX1111" fmla="*/ 9531754 w 12305293"/>
              <a:gd name="connsiteY1111" fmla="*/ 2508181 h 3722511"/>
              <a:gd name="connsiteX1112" fmla="*/ 9531754 w 12305293"/>
              <a:gd name="connsiteY1112" fmla="*/ 2470082 h 3722511"/>
              <a:gd name="connsiteX1113" fmla="*/ 9531754 w 12305293"/>
              <a:gd name="connsiteY1113" fmla="*/ 2451032 h 3722511"/>
              <a:gd name="connsiteX1114" fmla="*/ 9531754 w 12305293"/>
              <a:gd name="connsiteY1114" fmla="*/ 2412933 h 3722511"/>
              <a:gd name="connsiteX1115" fmla="*/ 9531754 w 12305293"/>
              <a:gd name="connsiteY1115" fmla="*/ 2392296 h 3722511"/>
              <a:gd name="connsiteX1116" fmla="*/ 9531754 w 12305293"/>
              <a:gd name="connsiteY1116" fmla="*/ 2355784 h 3722511"/>
              <a:gd name="connsiteX1117" fmla="*/ 9531754 w 12305293"/>
              <a:gd name="connsiteY1117" fmla="*/ 2335147 h 3722511"/>
              <a:gd name="connsiteX1118" fmla="*/ 9531754 w 12305293"/>
              <a:gd name="connsiteY1118" fmla="*/ 2297047 h 3722511"/>
              <a:gd name="connsiteX1119" fmla="*/ 9531754 w 12305293"/>
              <a:gd name="connsiteY1119" fmla="*/ 2276410 h 3722511"/>
              <a:gd name="connsiteX1120" fmla="*/ 9531754 w 12305293"/>
              <a:gd name="connsiteY1120" fmla="*/ 2239898 h 3722511"/>
              <a:gd name="connsiteX1121" fmla="*/ 9531754 w 12305293"/>
              <a:gd name="connsiteY1121" fmla="*/ 2219261 h 3722511"/>
              <a:gd name="connsiteX1122" fmla="*/ 9531754 w 12305293"/>
              <a:gd name="connsiteY1122" fmla="*/ 2184337 h 3722511"/>
              <a:gd name="connsiteX1123" fmla="*/ 9531754 w 12305293"/>
              <a:gd name="connsiteY1123" fmla="*/ 2162112 h 3722511"/>
              <a:gd name="connsiteX1124" fmla="*/ 9531754 w 12305293"/>
              <a:gd name="connsiteY1124" fmla="*/ 2127188 h 3722511"/>
              <a:gd name="connsiteX1125" fmla="*/ 9531754 w 12305293"/>
              <a:gd name="connsiteY1125" fmla="*/ 2103376 h 3722511"/>
              <a:gd name="connsiteX1126" fmla="*/ 9531754 w 12305293"/>
              <a:gd name="connsiteY1126" fmla="*/ 2041464 h 3722511"/>
              <a:gd name="connsiteX1127" fmla="*/ 9586837 w 12305293"/>
              <a:gd name="connsiteY1127" fmla="*/ 2041464 h 3722511"/>
              <a:gd name="connsiteX1128" fmla="*/ 9586837 w 12305293"/>
              <a:gd name="connsiteY1128" fmla="*/ 2003544 h 3722511"/>
              <a:gd name="connsiteX1129" fmla="*/ 9585197 w 12305293"/>
              <a:gd name="connsiteY1129" fmla="*/ 2003544 h 3722511"/>
              <a:gd name="connsiteX1130" fmla="*/ 9554435 w 12305293"/>
              <a:gd name="connsiteY1130" fmla="*/ 1965981 h 3722511"/>
              <a:gd name="connsiteX1131" fmla="*/ 9659536 w 12305293"/>
              <a:gd name="connsiteY1131" fmla="*/ 1838268 h 3722511"/>
              <a:gd name="connsiteX1132" fmla="*/ 9735237 w 12305293"/>
              <a:gd name="connsiteY1132" fmla="*/ 1838268 h 3722511"/>
              <a:gd name="connsiteX1133" fmla="*/ 9747225 w 12305293"/>
              <a:gd name="connsiteY1133" fmla="*/ 1838268 h 3722511"/>
              <a:gd name="connsiteX1134" fmla="*/ 9747225 w 12305293"/>
              <a:gd name="connsiteY1134" fmla="*/ 1704920 h 3722511"/>
              <a:gd name="connsiteX1135" fmla="*/ 9765046 w 12305293"/>
              <a:gd name="connsiteY1135" fmla="*/ 1704920 h 3722511"/>
              <a:gd name="connsiteX1136" fmla="*/ 9765046 w 12305293"/>
              <a:gd name="connsiteY1136" fmla="*/ 1838268 h 3722511"/>
              <a:gd name="connsiteX1137" fmla="*/ 9779736 w 12305293"/>
              <a:gd name="connsiteY1137" fmla="*/ 1838268 h 3722511"/>
              <a:gd name="connsiteX1138" fmla="*/ 9854356 w 12305293"/>
              <a:gd name="connsiteY1138" fmla="*/ 1838268 h 3722511"/>
              <a:gd name="connsiteX1139" fmla="*/ 9959456 w 12305293"/>
              <a:gd name="connsiteY1139" fmla="*/ 1965981 h 3722511"/>
              <a:gd name="connsiteX1140" fmla="*/ 9928695 w 12305293"/>
              <a:gd name="connsiteY1140" fmla="*/ 2003544 h 3722511"/>
              <a:gd name="connsiteX1141" fmla="*/ 9928674 w 12305293"/>
              <a:gd name="connsiteY1141" fmla="*/ 2003544 h 3722511"/>
              <a:gd name="connsiteX1142" fmla="*/ 9928674 w 12305293"/>
              <a:gd name="connsiteY1142" fmla="*/ 2041464 h 3722511"/>
              <a:gd name="connsiteX1143" fmla="*/ 10027499 w 12305293"/>
              <a:gd name="connsiteY1143" fmla="*/ 2041464 h 3722511"/>
              <a:gd name="connsiteX1144" fmla="*/ 10027499 w 12305293"/>
              <a:gd name="connsiteY1144" fmla="*/ 2103376 h 3722511"/>
              <a:gd name="connsiteX1145" fmla="*/ 10027499 w 12305293"/>
              <a:gd name="connsiteY1145" fmla="*/ 2127188 h 3722511"/>
              <a:gd name="connsiteX1146" fmla="*/ 10027499 w 12305293"/>
              <a:gd name="connsiteY1146" fmla="*/ 2162112 h 3722511"/>
              <a:gd name="connsiteX1147" fmla="*/ 10027499 w 12305293"/>
              <a:gd name="connsiteY1147" fmla="*/ 2184337 h 3722511"/>
              <a:gd name="connsiteX1148" fmla="*/ 10027499 w 12305293"/>
              <a:gd name="connsiteY1148" fmla="*/ 2219261 h 3722511"/>
              <a:gd name="connsiteX1149" fmla="*/ 10027499 w 12305293"/>
              <a:gd name="connsiteY1149" fmla="*/ 2239898 h 3722511"/>
              <a:gd name="connsiteX1150" fmla="*/ 10027499 w 12305293"/>
              <a:gd name="connsiteY1150" fmla="*/ 2276410 h 3722511"/>
              <a:gd name="connsiteX1151" fmla="*/ 10027499 w 12305293"/>
              <a:gd name="connsiteY1151" fmla="*/ 2297047 h 3722511"/>
              <a:gd name="connsiteX1152" fmla="*/ 10027499 w 12305293"/>
              <a:gd name="connsiteY1152" fmla="*/ 2335147 h 3722511"/>
              <a:gd name="connsiteX1153" fmla="*/ 10027499 w 12305293"/>
              <a:gd name="connsiteY1153" fmla="*/ 2355784 h 3722511"/>
              <a:gd name="connsiteX1154" fmla="*/ 10027499 w 12305293"/>
              <a:gd name="connsiteY1154" fmla="*/ 2392296 h 3722511"/>
              <a:gd name="connsiteX1155" fmla="*/ 10027499 w 12305293"/>
              <a:gd name="connsiteY1155" fmla="*/ 2412933 h 3722511"/>
              <a:gd name="connsiteX1156" fmla="*/ 10027499 w 12305293"/>
              <a:gd name="connsiteY1156" fmla="*/ 2451032 h 3722511"/>
              <a:gd name="connsiteX1157" fmla="*/ 10027499 w 12305293"/>
              <a:gd name="connsiteY1157" fmla="*/ 2470082 h 3722511"/>
              <a:gd name="connsiteX1158" fmla="*/ 10027499 w 12305293"/>
              <a:gd name="connsiteY1158" fmla="*/ 2508181 h 3722511"/>
              <a:gd name="connsiteX1159" fmla="*/ 10027499 w 12305293"/>
              <a:gd name="connsiteY1159" fmla="*/ 2528818 h 3722511"/>
              <a:gd name="connsiteX1160" fmla="*/ 10027499 w 12305293"/>
              <a:gd name="connsiteY1160" fmla="*/ 2565330 h 3722511"/>
              <a:gd name="connsiteX1161" fmla="*/ 10027499 w 12305293"/>
              <a:gd name="connsiteY1161" fmla="*/ 2578029 h 3722511"/>
              <a:gd name="connsiteX1162" fmla="*/ 10027499 w 12305293"/>
              <a:gd name="connsiteY1162" fmla="*/ 2585967 h 3722511"/>
              <a:gd name="connsiteX1163" fmla="*/ 10027499 w 12305293"/>
              <a:gd name="connsiteY1163" fmla="*/ 2624067 h 3722511"/>
              <a:gd name="connsiteX1164" fmla="*/ 10027499 w 12305293"/>
              <a:gd name="connsiteY1164" fmla="*/ 2643117 h 3722511"/>
              <a:gd name="connsiteX1165" fmla="*/ 10027499 w 12305293"/>
              <a:gd name="connsiteY1165" fmla="*/ 2681216 h 3722511"/>
              <a:gd name="connsiteX1166" fmla="*/ 10027499 w 12305293"/>
              <a:gd name="connsiteY1166" fmla="*/ 2701853 h 3722511"/>
              <a:gd name="connsiteX1167" fmla="*/ 10027499 w 12305293"/>
              <a:gd name="connsiteY1167" fmla="*/ 2739952 h 3722511"/>
              <a:gd name="connsiteX1168" fmla="*/ 10027499 w 12305293"/>
              <a:gd name="connsiteY1168" fmla="*/ 2759002 h 3722511"/>
              <a:gd name="connsiteX1169" fmla="*/ 10027499 w 12305293"/>
              <a:gd name="connsiteY1169" fmla="*/ 2797101 h 3722511"/>
              <a:gd name="connsiteX1170" fmla="*/ 10027499 w 12305293"/>
              <a:gd name="connsiteY1170" fmla="*/ 2817738 h 3722511"/>
              <a:gd name="connsiteX1171" fmla="*/ 10027499 w 12305293"/>
              <a:gd name="connsiteY1171" fmla="*/ 2854250 h 3722511"/>
              <a:gd name="connsiteX1172" fmla="*/ 10027499 w 12305293"/>
              <a:gd name="connsiteY1172" fmla="*/ 2874887 h 3722511"/>
              <a:gd name="connsiteX1173" fmla="*/ 10027499 w 12305293"/>
              <a:gd name="connsiteY1173" fmla="*/ 2909812 h 3722511"/>
              <a:gd name="connsiteX1174" fmla="*/ 10027499 w 12305293"/>
              <a:gd name="connsiteY1174" fmla="*/ 2932037 h 3722511"/>
              <a:gd name="connsiteX1175" fmla="*/ 10027499 w 12305293"/>
              <a:gd name="connsiteY1175" fmla="*/ 2966961 h 3722511"/>
              <a:gd name="connsiteX1176" fmla="*/ 10027499 w 12305293"/>
              <a:gd name="connsiteY1176" fmla="*/ 2990773 h 3722511"/>
              <a:gd name="connsiteX1177" fmla="*/ 10027499 w 12305293"/>
              <a:gd name="connsiteY1177" fmla="*/ 3025698 h 3722511"/>
              <a:gd name="connsiteX1178" fmla="*/ 10027499 w 12305293"/>
              <a:gd name="connsiteY1178" fmla="*/ 3047923 h 3722511"/>
              <a:gd name="connsiteX1179" fmla="*/ 10027499 w 12305293"/>
              <a:gd name="connsiteY1179" fmla="*/ 3082847 h 3722511"/>
              <a:gd name="connsiteX1180" fmla="*/ 10027499 w 12305293"/>
              <a:gd name="connsiteY1180" fmla="*/ 3103484 h 3722511"/>
              <a:gd name="connsiteX1181" fmla="*/ 10027499 w 12305293"/>
              <a:gd name="connsiteY1181" fmla="*/ 3141583 h 3722511"/>
              <a:gd name="connsiteX1182" fmla="*/ 10027499 w 12305293"/>
              <a:gd name="connsiteY1182" fmla="*/ 3160633 h 3722511"/>
              <a:gd name="connsiteX1183" fmla="*/ 10027499 w 12305293"/>
              <a:gd name="connsiteY1183" fmla="*/ 3198732 h 3722511"/>
              <a:gd name="connsiteX1184" fmla="*/ 10027499 w 12305293"/>
              <a:gd name="connsiteY1184" fmla="*/ 3219369 h 3722511"/>
              <a:gd name="connsiteX1185" fmla="*/ 10027499 w 12305293"/>
              <a:gd name="connsiteY1185" fmla="*/ 3255881 h 3722511"/>
              <a:gd name="connsiteX1186" fmla="*/ 10027499 w 12305293"/>
              <a:gd name="connsiteY1186" fmla="*/ 3276518 h 3722511"/>
              <a:gd name="connsiteX1187" fmla="*/ 10027499 w 12305293"/>
              <a:gd name="connsiteY1187" fmla="*/ 3314618 h 3722511"/>
              <a:gd name="connsiteX1188" fmla="*/ 10027499 w 12305293"/>
              <a:gd name="connsiteY1188" fmla="*/ 3333668 h 3722511"/>
              <a:gd name="connsiteX1189" fmla="*/ 10027499 w 12305293"/>
              <a:gd name="connsiteY1189" fmla="*/ 3371767 h 3722511"/>
              <a:gd name="connsiteX1190" fmla="*/ 10027499 w 12305293"/>
              <a:gd name="connsiteY1190" fmla="*/ 3392404 h 3722511"/>
              <a:gd name="connsiteX1191" fmla="*/ 10027499 w 12305293"/>
              <a:gd name="connsiteY1191" fmla="*/ 3430503 h 3722511"/>
              <a:gd name="connsiteX1192" fmla="*/ 10027499 w 12305293"/>
              <a:gd name="connsiteY1192" fmla="*/ 3449553 h 3722511"/>
              <a:gd name="connsiteX1193" fmla="*/ 10027499 w 12305293"/>
              <a:gd name="connsiteY1193" fmla="*/ 3487652 h 3722511"/>
              <a:gd name="connsiteX1194" fmla="*/ 10027499 w 12305293"/>
              <a:gd name="connsiteY1194" fmla="*/ 3508289 h 3722511"/>
              <a:gd name="connsiteX1195" fmla="*/ 10027499 w 12305293"/>
              <a:gd name="connsiteY1195" fmla="*/ 3544801 h 3722511"/>
              <a:gd name="connsiteX1196" fmla="*/ 10027499 w 12305293"/>
              <a:gd name="connsiteY1196" fmla="*/ 3565438 h 3722511"/>
              <a:gd name="connsiteX1197" fmla="*/ 10027499 w 12305293"/>
              <a:gd name="connsiteY1197" fmla="*/ 3603538 h 3722511"/>
              <a:gd name="connsiteX1198" fmla="*/ 10027499 w 12305293"/>
              <a:gd name="connsiteY1198" fmla="*/ 3622588 h 3722511"/>
              <a:gd name="connsiteX1199" fmla="*/ 10027499 w 12305293"/>
              <a:gd name="connsiteY1199" fmla="*/ 3660687 h 3722511"/>
              <a:gd name="connsiteX1200" fmla="*/ 10027499 w 12305293"/>
              <a:gd name="connsiteY1200" fmla="*/ 3681324 h 3722511"/>
              <a:gd name="connsiteX1201" fmla="*/ 10027499 w 12305293"/>
              <a:gd name="connsiteY1201" fmla="*/ 3717836 h 3722511"/>
              <a:gd name="connsiteX1202" fmla="*/ 10027499 w 12305293"/>
              <a:gd name="connsiteY1202" fmla="*/ 3722511 h 3722511"/>
              <a:gd name="connsiteX1203" fmla="*/ 6016174 w 12305293"/>
              <a:gd name="connsiteY1203" fmla="*/ 3722511 h 3722511"/>
              <a:gd name="connsiteX1204" fmla="*/ 6016174 w 12305293"/>
              <a:gd name="connsiteY1204" fmla="*/ 1812966 h 3722511"/>
              <a:gd name="connsiteX1205" fmla="*/ 6121479 w 12305293"/>
              <a:gd name="connsiteY1205" fmla="*/ 1812966 h 3722511"/>
              <a:gd name="connsiteX1206" fmla="*/ 6856349 w 12305293"/>
              <a:gd name="connsiteY1206" fmla="*/ 2812955 h 3722511"/>
              <a:gd name="connsiteX1207" fmla="*/ 6914185 w 12305293"/>
              <a:gd name="connsiteY1207" fmla="*/ 2953310 h 3722511"/>
              <a:gd name="connsiteX1208" fmla="*/ 6910206 w 12305293"/>
              <a:gd name="connsiteY1208" fmla="*/ 2942588 h 3722511"/>
              <a:gd name="connsiteX1209" fmla="*/ 6974250 w 12305293"/>
              <a:gd name="connsiteY1209" fmla="*/ 2942588 h 3722511"/>
              <a:gd name="connsiteX1210" fmla="*/ 6974250 w 12305293"/>
              <a:gd name="connsiteY1210" fmla="*/ 2623807 h 3722511"/>
              <a:gd name="connsiteX1211" fmla="*/ 6943508 w 12305293"/>
              <a:gd name="connsiteY1211" fmla="*/ 2623807 h 3722511"/>
              <a:gd name="connsiteX1212" fmla="*/ 6943508 w 12305293"/>
              <a:gd name="connsiteY1212" fmla="*/ 2533444 h 3722511"/>
              <a:gd name="connsiteX1213" fmla="*/ 7060210 w 12305293"/>
              <a:gd name="connsiteY1213" fmla="*/ 2533444 h 3722511"/>
              <a:gd name="connsiteX1214" fmla="*/ 7117697 w 12305293"/>
              <a:gd name="connsiteY1214" fmla="*/ 2533444 h 3722511"/>
              <a:gd name="connsiteX1215" fmla="*/ 7121840 w 12305293"/>
              <a:gd name="connsiteY1215" fmla="*/ 2524813 h 3722511"/>
              <a:gd name="connsiteX1216" fmla="*/ 7261033 w 12305293"/>
              <a:gd name="connsiteY1216" fmla="*/ 2299535 h 3722511"/>
              <a:gd name="connsiteX1217" fmla="*/ 7263816 w 12305293"/>
              <a:gd name="connsiteY1217" fmla="*/ 2295970 h 3722511"/>
              <a:gd name="connsiteX1218" fmla="*/ 7263790 w 12305293"/>
              <a:gd name="connsiteY1218" fmla="*/ 2295525 h 3722511"/>
              <a:gd name="connsiteX1219" fmla="*/ 7263973 w 12305293"/>
              <a:gd name="connsiteY1219" fmla="*/ 2295769 h 3722511"/>
              <a:gd name="connsiteX1220" fmla="*/ 7264164 w 12305293"/>
              <a:gd name="connsiteY1220" fmla="*/ 2295525 h 3722511"/>
              <a:gd name="connsiteX1221" fmla="*/ 7264232 w 12305293"/>
              <a:gd name="connsiteY1221" fmla="*/ 2296117 h 3722511"/>
              <a:gd name="connsiteX1222" fmla="*/ 7267234 w 12305293"/>
              <a:gd name="connsiteY1222" fmla="*/ 2300132 h 3722511"/>
              <a:gd name="connsiteX1223" fmla="*/ 7463453 w 12305293"/>
              <a:gd name="connsiteY1223" fmla="*/ 2745744 h 3722511"/>
              <a:gd name="connsiteX1224" fmla="*/ 7477245 w 12305293"/>
              <a:gd name="connsiteY1224" fmla="*/ 2802923 h 3722511"/>
              <a:gd name="connsiteX1225" fmla="*/ 7473795 w 12305293"/>
              <a:gd name="connsiteY1225" fmla="*/ 2784453 h 3722511"/>
              <a:gd name="connsiteX1226" fmla="*/ 7484042 w 12305293"/>
              <a:gd name="connsiteY1226" fmla="*/ 2809554 h 3722511"/>
              <a:gd name="connsiteX1227" fmla="*/ 7558334 w 12305293"/>
              <a:gd name="connsiteY1227" fmla="*/ 2671499 h 3722511"/>
              <a:gd name="connsiteX1228" fmla="*/ 7558334 w 12305293"/>
              <a:gd name="connsiteY1228" fmla="*/ 3283700 h 3722511"/>
              <a:gd name="connsiteX1229" fmla="*/ 7558334 w 12305293"/>
              <a:gd name="connsiteY1229" fmla="*/ 3413966 h 3722511"/>
              <a:gd name="connsiteX1230" fmla="*/ 7558576 w 12305293"/>
              <a:gd name="connsiteY1230" fmla="*/ 3414612 h 3722511"/>
              <a:gd name="connsiteX1231" fmla="*/ 7558576 w 12305293"/>
              <a:gd name="connsiteY1231" fmla="*/ 1941565 h 3722511"/>
              <a:gd name="connsiteX1232" fmla="*/ 7642822 w 12305293"/>
              <a:gd name="connsiteY1232" fmla="*/ 1941565 h 3722511"/>
              <a:gd name="connsiteX1233" fmla="*/ 7642822 w 12305293"/>
              <a:gd name="connsiteY1233" fmla="*/ 1544684 h 3722511"/>
              <a:gd name="connsiteX1234" fmla="*/ 7644279 w 12305293"/>
              <a:gd name="connsiteY1234" fmla="*/ 1544684 h 3722511"/>
              <a:gd name="connsiteX1235" fmla="*/ 7642728 w 12305293"/>
              <a:gd name="connsiteY1235" fmla="*/ 1544514 h 3722511"/>
              <a:gd name="connsiteX1236" fmla="*/ 7704100 w 12305293"/>
              <a:gd name="connsiteY1236" fmla="*/ 1406216 h 3722511"/>
              <a:gd name="connsiteX1237" fmla="*/ 7719443 w 12305293"/>
              <a:gd name="connsiteY1237" fmla="*/ 1217627 h 3722511"/>
              <a:gd name="connsiteX1238" fmla="*/ 7757800 w 12305293"/>
              <a:gd name="connsiteY1238" fmla="*/ 1217627 h 3722511"/>
              <a:gd name="connsiteX1239" fmla="*/ 7788486 w 12305293"/>
              <a:gd name="connsiteY1239" fmla="*/ 1217627 h 3722511"/>
              <a:gd name="connsiteX1240" fmla="*/ 7826845 w 12305293"/>
              <a:gd name="connsiteY1240" fmla="*/ 1217627 h 3722511"/>
              <a:gd name="connsiteX1241" fmla="*/ 7844745 w 12305293"/>
              <a:gd name="connsiteY1241" fmla="*/ 1406216 h 3722511"/>
              <a:gd name="connsiteX1242" fmla="*/ 7903560 w 12305293"/>
              <a:gd name="connsiteY1242" fmla="*/ 1544514 h 3722511"/>
              <a:gd name="connsiteX1243" fmla="*/ 7902009 w 12305293"/>
              <a:gd name="connsiteY1243" fmla="*/ 1544684 h 3722511"/>
              <a:gd name="connsiteX1244" fmla="*/ 7903560 w 12305293"/>
              <a:gd name="connsiteY1244" fmla="*/ 1544684 h 3722511"/>
              <a:gd name="connsiteX1245" fmla="*/ 7903560 w 12305293"/>
              <a:gd name="connsiteY1245" fmla="*/ 1544654 h 3722511"/>
              <a:gd name="connsiteX1246" fmla="*/ 7989425 w 12305293"/>
              <a:gd name="connsiteY1246" fmla="*/ 1544654 h 3722511"/>
              <a:gd name="connsiteX1247" fmla="*/ 7989425 w 12305293"/>
              <a:gd name="connsiteY1247" fmla="*/ 1589104 h 3722511"/>
              <a:gd name="connsiteX1248" fmla="*/ 7989425 w 12305293"/>
              <a:gd name="connsiteY1248" fmla="*/ 1592279 h 3722511"/>
              <a:gd name="connsiteX1249" fmla="*/ 7989425 w 12305293"/>
              <a:gd name="connsiteY1249" fmla="*/ 1635142 h 3722511"/>
              <a:gd name="connsiteX1250" fmla="*/ 7989425 w 12305293"/>
              <a:gd name="connsiteY1250" fmla="*/ 1636729 h 3722511"/>
              <a:gd name="connsiteX1251" fmla="*/ 7989425 w 12305293"/>
              <a:gd name="connsiteY1251" fmla="*/ 1679592 h 3722511"/>
              <a:gd name="connsiteX1252" fmla="*/ 7989425 w 12305293"/>
              <a:gd name="connsiteY1252" fmla="*/ 1682767 h 3722511"/>
              <a:gd name="connsiteX1253" fmla="*/ 7989425 w 12305293"/>
              <a:gd name="connsiteY1253" fmla="*/ 1724042 h 3722511"/>
              <a:gd name="connsiteX1254" fmla="*/ 7989425 w 12305293"/>
              <a:gd name="connsiteY1254" fmla="*/ 1727217 h 3722511"/>
              <a:gd name="connsiteX1255" fmla="*/ 7989425 w 12305293"/>
              <a:gd name="connsiteY1255" fmla="*/ 1770080 h 3722511"/>
              <a:gd name="connsiteX1256" fmla="*/ 7989425 w 12305293"/>
              <a:gd name="connsiteY1256" fmla="*/ 1773255 h 3722511"/>
              <a:gd name="connsiteX1257" fmla="*/ 7989425 w 12305293"/>
              <a:gd name="connsiteY1257" fmla="*/ 1814530 h 3722511"/>
              <a:gd name="connsiteX1258" fmla="*/ 7989425 w 12305293"/>
              <a:gd name="connsiteY1258" fmla="*/ 1817705 h 3722511"/>
              <a:gd name="connsiteX1259" fmla="*/ 7989425 w 12305293"/>
              <a:gd name="connsiteY1259" fmla="*/ 1860568 h 3722511"/>
              <a:gd name="connsiteX1260" fmla="*/ 7989425 w 12305293"/>
              <a:gd name="connsiteY1260" fmla="*/ 1862155 h 3722511"/>
              <a:gd name="connsiteX1261" fmla="*/ 7989425 w 12305293"/>
              <a:gd name="connsiteY1261" fmla="*/ 1903431 h 3722511"/>
              <a:gd name="connsiteX1262" fmla="*/ 7989425 w 12305293"/>
              <a:gd name="connsiteY1262" fmla="*/ 1905018 h 3722511"/>
              <a:gd name="connsiteX1263" fmla="*/ 7989425 w 12305293"/>
              <a:gd name="connsiteY1263" fmla="*/ 1951056 h 3722511"/>
              <a:gd name="connsiteX1264" fmla="*/ 7903660 w 12305293"/>
              <a:gd name="connsiteY1264" fmla="*/ 1951056 h 3722511"/>
              <a:gd name="connsiteX1265" fmla="*/ 7903660 w 12305293"/>
              <a:gd name="connsiteY1265" fmla="*/ 1951090 h 3722511"/>
              <a:gd name="connsiteX1266" fmla="*/ 7989526 w 12305293"/>
              <a:gd name="connsiteY1266" fmla="*/ 1951090 h 3722511"/>
              <a:gd name="connsiteX1267" fmla="*/ 7989526 w 12305293"/>
              <a:gd name="connsiteY1267" fmla="*/ 2437482 h 3722511"/>
              <a:gd name="connsiteX1268" fmla="*/ 8028419 w 12305293"/>
              <a:gd name="connsiteY1268" fmla="*/ 2409823 h 3722511"/>
              <a:gd name="connsiteX1269" fmla="*/ 8075811 w 12305293"/>
              <a:gd name="connsiteY1269" fmla="*/ 2392880 h 3722511"/>
              <a:gd name="connsiteX1270" fmla="*/ 8075811 w 12305293"/>
              <a:gd name="connsiteY1270" fmla="*/ 2199603 h 3722511"/>
              <a:gd name="connsiteX1271" fmla="*/ 8147541 w 12305293"/>
              <a:gd name="connsiteY1271" fmla="*/ 2199603 h 3722511"/>
              <a:gd name="connsiteX1272" fmla="*/ 8147541 w 12305293"/>
              <a:gd name="connsiteY1272" fmla="*/ 2392880 h 3722511"/>
              <a:gd name="connsiteX1273" fmla="*/ 8221832 w 12305293"/>
              <a:gd name="connsiteY1273" fmla="*/ 2425511 h 3722511"/>
              <a:gd name="connsiteX1274" fmla="*/ 8221832 w 12305293"/>
              <a:gd name="connsiteY1274" fmla="*/ 2596196 h 3722511"/>
              <a:gd name="connsiteX1275" fmla="*/ 8221832 w 12305293"/>
              <a:gd name="connsiteY1275" fmla="*/ 2656439 h 3722511"/>
              <a:gd name="connsiteX1276" fmla="*/ 8221832 w 12305293"/>
              <a:gd name="connsiteY1276" fmla="*/ 2701620 h 3722511"/>
              <a:gd name="connsiteX1277" fmla="*/ 8147541 w 12305293"/>
              <a:gd name="connsiteY1277" fmla="*/ 2736761 h 3722511"/>
              <a:gd name="connsiteX1278" fmla="*/ 8147541 w 12305293"/>
              <a:gd name="connsiteY1278" fmla="*/ 2844695 h 3722511"/>
              <a:gd name="connsiteX1279" fmla="*/ 8221832 w 12305293"/>
              <a:gd name="connsiteY1279" fmla="*/ 2844695 h 3722511"/>
              <a:gd name="connsiteX1280" fmla="*/ 8221832 w 12305293"/>
              <a:gd name="connsiteY1280" fmla="*/ 2977730 h 3722511"/>
              <a:gd name="connsiteX1281" fmla="*/ 8196215 w 12305293"/>
              <a:gd name="connsiteY1281" fmla="*/ 2977730 h 3722511"/>
              <a:gd name="connsiteX1282" fmla="*/ 8162911 w 12305293"/>
              <a:gd name="connsiteY1282" fmla="*/ 2977730 h 3722511"/>
              <a:gd name="connsiteX1283" fmla="*/ 8137294 w 12305293"/>
              <a:gd name="connsiteY1283" fmla="*/ 2977730 h 3722511"/>
              <a:gd name="connsiteX1284" fmla="*/ 8119361 w 12305293"/>
              <a:gd name="connsiteY1284" fmla="*/ 2977730 h 3722511"/>
              <a:gd name="connsiteX1285" fmla="*/ 8119361 w 12305293"/>
              <a:gd name="connsiteY1285" fmla="*/ 2978150 h 3722511"/>
              <a:gd name="connsiteX1286" fmla="*/ 8136840 w 12305293"/>
              <a:gd name="connsiteY1286" fmla="*/ 2978150 h 3722511"/>
              <a:gd name="connsiteX1287" fmla="*/ 8162762 w 12305293"/>
              <a:gd name="connsiteY1287" fmla="*/ 2978150 h 3722511"/>
              <a:gd name="connsiteX1288" fmla="*/ 8222704 w 12305293"/>
              <a:gd name="connsiteY1288" fmla="*/ 2978150 h 3722511"/>
              <a:gd name="connsiteX1289" fmla="*/ 8222704 w 12305293"/>
              <a:gd name="connsiteY1289" fmla="*/ 2655887 h 3722511"/>
              <a:gd name="connsiteX1290" fmla="*/ 8222704 w 12305293"/>
              <a:gd name="connsiteY1290" fmla="*/ 2595562 h 3722511"/>
              <a:gd name="connsiteX1291" fmla="*/ 8222704 w 12305293"/>
              <a:gd name="connsiteY1291" fmla="*/ 2205037 h 3722511"/>
              <a:gd name="connsiteX1292" fmla="*/ 8316668 w 12305293"/>
              <a:gd name="connsiteY1292" fmla="*/ 2205037 h 3722511"/>
              <a:gd name="connsiteX1293" fmla="*/ 8316668 w 12305293"/>
              <a:gd name="connsiteY1293" fmla="*/ 1817687 h 3722511"/>
              <a:gd name="connsiteX1294" fmla="*/ 8316668 w 12305293"/>
              <a:gd name="connsiteY1294" fmla="*/ 1757362 h 3722511"/>
              <a:gd name="connsiteX1295" fmla="*/ 8316668 w 12305293"/>
              <a:gd name="connsiteY1295" fmla="*/ 1412875 h 3722511"/>
              <a:gd name="connsiteX1296" fmla="*/ 8391192 w 12305293"/>
              <a:gd name="connsiteY1296" fmla="*/ 1412875 h 3722511"/>
              <a:gd name="connsiteX1297" fmla="*/ 8399292 w 12305293"/>
              <a:gd name="connsiteY1297" fmla="*/ 1412875 h 3722511"/>
              <a:gd name="connsiteX1298" fmla="*/ 8399292 w 12305293"/>
              <a:gd name="connsiteY1298" fmla="*/ 1084262 h 3722511"/>
              <a:gd name="connsiteX1299" fmla="*/ 8399292 w 12305293"/>
              <a:gd name="connsiteY1299" fmla="*/ 933450 h 3722511"/>
              <a:gd name="connsiteX1300" fmla="*/ 8423593 w 12305293"/>
              <a:gd name="connsiteY1300" fmla="*/ 933450 h 3722511"/>
              <a:gd name="connsiteX1301" fmla="*/ 8457615 w 12305293"/>
              <a:gd name="connsiteY1301" fmla="*/ 933450 h 3722511"/>
              <a:gd name="connsiteX1302" fmla="*/ 8470576 w 12305293"/>
              <a:gd name="connsiteY1302" fmla="*/ 933450 h 3722511"/>
              <a:gd name="connsiteX1303" fmla="*/ 8470576 w 12305293"/>
              <a:gd name="connsiteY1303" fmla="*/ 755650 h 3722511"/>
              <a:gd name="connsiteX1304" fmla="*/ 8470576 w 12305293"/>
              <a:gd name="connsiteY1304" fmla="*/ 549275 h 3722511"/>
              <a:gd name="connsiteX1305" fmla="*/ 8485156 w 12305293"/>
              <a:gd name="connsiteY1305" fmla="*/ 549275 h 3722511"/>
              <a:gd name="connsiteX1306" fmla="*/ 8514318 w 12305293"/>
              <a:gd name="connsiteY1306" fmla="*/ 549275 h 3722511"/>
              <a:gd name="connsiteX1307" fmla="*/ 8514318 w 12305293"/>
              <a:gd name="connsiteY1307" fmla="*/ 471487 h 3722511"/>
              <a:gd name="connsiteX1308" fmla="*/ 8514318 w 12305293"/>
              <a:gd name="connsiteY1308" fmla="*/ 427037 h 3722511"/>
              <a:gd name="connsiteX1309" fmla="*/ 8514318 w 12305293"/>
              <a:gd name="connsiteY1309" fmla="*/ 290512 h 3722511"/>
              <a:gd name="connsiteX1310" fmla="*/ 8553199 w 12305293"/>
              <a:gd name="connsiteY1310" fmla="*/ 290512 h 3722511"/>
              <a:gd name="connsiteX1311" fmla="*/ 8553199 w 12305293"/>
              <a:gd name="connsiteY1311" fmla="*/ 163512 h 372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</a:cxnLst>
            <a:rect l="l" t="t" r="r" b="b"/>
            <a:pathLst>
              <a:path w="12305293" h="3722511">
                <a:moveTo>
                  <a:pt x="4492347" y="3668778"/>
                </a:moveTo>
                <a:lnTo>
                  <a:pt x="4492347" y="3668779"/>
                </a:lnTo>
                <a:lnTo>
                  <a:pt x="4492419" y="3668779"/>
                </a:lnTo>
                <a:lnTo>
                  <a:pt x="4493162" y="3668779"/>
                </a:lnTo>
                <a:lnTo>
                  <a:pt x="4499732" y="3668779"/>
                </a:lnTo>
                <a:lnTo>
                  <a:pt x="4515335" y="3668779"/>
                </a:lnTo>
                <a:lnTo>
                  <a:pt x="4545722" y="3668779"/>
                </a:lnTo>
                <a:lnTo>
                  <a:pt x="4595819" y="3668779"/>
                </a:lnTo>
                <a:lnTo>
                  <a:pt x="4670553" y="3668779"/>
                </a:lnTo>
                <a:lnTo>
                  <a:pt x="4774853" y="3668779"/>
                </a:lnTo>
                <a:lnTo>
                  <a:pt x="4913644" y="3668779"/>
                </a:lnTo>
                <a:lnTo>
                  <a:pt x="5282926" y="3668779"/>
                </a:lnTo>
                <a:lnTo>
                  <a:pt x="5282926" y="3668778"/>
                </a:lnTo>
                <a:lnTo>
                  <a:pt x="4916885" y="3668778"/>
                </a:lnTo>
                <a:lnTo>
                  <a:pt x="4913644" y="3668778"/>
                </a:lnTo>
                <a:lnTo>
                  <a:pt x="4492419" y="3668778"/>
                </a:lnTo>
                <a:close/>
                <a:moveTo>
                  <a:pt x="3055361" y="3644953"/>
                </a:moveTo>
                <a:lnTo>
                  <a:pt x="3055361" y="3703690"/>
                </a:lnTo>
                <a:lnTo>
                  <a:pt x="3065125" y="3703690"/>
                </a:lnTo>
                <a:lnTo>
                  <a:pt x="3065125" y="3703148"/>
                </a:lnTo>
                <a:lnTo>
                  <a:pt x="3065098" y="3703148"/>
                </a:lnTo>
                <a:cubicBezTo>
                  <a:pt x="3065098" y="3703148"/>
                  <a:pt x="3065098" y="3703148"/>
                  <a:pt x="3065098" y="3645226"/>
                </a:cubicBezTo>
                <a:lnTo>
                  <a:pt x="3065125" y="3645226"/>
                </a:lnTo>
                <a:lnTo>
                  <a:pt x="3065125" y="3644953"/>
                </a:lnTo>
                <a:close/>
                <a:moveTo>
                  <a:pt x="8119019" y="3193932"/>
                </a:moveTo>
                <a:lnTo>
                  <a:pt x="8118360" y="3194577"/>
                </a:lnTo>
                <a:cubicBezTo>
                  <a:pt x="8116109" y="3196783"/>
                  <a:pt x="8108792" y="3203953"/>
                  <a:pt x="8085010" y="3227255"/>
                </a:cubicBezTo>
                <a:lnTo>
                  <a:pt x="8055685" y="3255988"/>
                </a:lnTo>
                <a:lnTo>
                  <a:pt x="8055847" y="3255988"/>
                </a:lnTo>
                <a:lnTo>
                  <a:pt x="8119019" y="3194711"/>
                </a:lnTo>
                <a:close/>
                <a:moveTo>
                  <a:pt x="11570066" y="3115784"/>
                </a:moveTo>
                <a:cubicBezTo>
                  <a:pt x="11570066" y="3115784"/>
                  <a:pt x="11570066" y="3115784"/>
                  <a:pt x="11567505" y="3117981"/>
                </a:cubicBezTo>
                <a:lnTo>
                  <a:pt x="11563060" y="3121791"/>
                </a:lnTo>
                <a:lnTo>
                  <a:pt x="11569818" y="3116273"/>
                </a:lnTo>
                <a:lnTo>
                  <a:pt x="11679984" y="3203585"/>
                </a:lnTo>
                <a:lnTo>
                  <a:pt x="11679984" y="3575086"/>
                </a:lnTo>
                <a:lnTo>
                  <a:pt x="11680221" y="3575086"/>
                </a:lnTo>
                <a:lnTo>
                  <a:pt x="11680221" y="3574404"/>
                </a:lnTo>
                <a:cubicBezTo>
                  <a:pt x="11680221" y="3569325"/>
                  <a:pt x="11680221" y="3528693"/>
                  <a:pt x="11680221" y="3203637"/>
                </a:cubicBezTo>
                <a:cubicBezTo>
                  <a:pt x="11680221" y="3203637"/>
                  <a:pt x="11680221" y="3203637"/>
                  <a:pt x="11570066" y="3115784"/>
                </a:cubicBezTo>
                <a:close/>
                <a:moveTo>
                  <a:pt x="3697880" y="3081386"/>
                </a:moveTo>
                <a:lnTo>
                  <a:pt x="3697875" y="3081401"/>
                </a:lnTo>
                <a:lnTo>
                  <a:pt x="3883174" y="3081401"/>
                </a:lnTo>
                <a:lnTo>
                  <a:pt x="3883174" y="3081386"/>
                </a:lnTo>
                <a:lnTo>
                  <a:pt x="3863317" y="3081386"/>
                </a:lnTo>
                <a:cubicBezTo>
                  <a:pt x="3838731" y="3081386"/>
                  <a:pt x="3799394" y="3081386"/>
                  <a:pt x="3736453" y="3081386"/>
                </a:cubicBezTo>
                <a:cubicBezTo>
                  <a:pt x="3736453" y="3081386"/>
                  <a:pt x="3736453" y="3081386"/>
                  <a:pt x="3716784" y="3081386"/>
                </a:cubicBezTo>
                <a:close/>
                <a:moveTo>
                  <a:pt x="6938046" y="3017605"/>
                </a:moveTo>
                <a:lnTo>
                  <a:pt x="6960659" y="3084483"/>
                </a:lnTo>
                <a:lnTo>
                  <a:pt x="6961143" y="3079838"/>
                </a:lnTo>
                <a:close/>
                <a:moveTo>
                  <a:pt x="6984400" y="2912583"/>
                </a:moveTo>
                <a:lnTo>
                  <a:pt x="6981535" y="2923841"/>
                </a:lnTo>
                <a:lnTo>
                  <a:pt x="6980146" y="2934684"/>
                </a:lnTo>
                <a:close/>
                <a:moveTo>
                  <a:pt x="7989526" y="2692114"/>
                </a:moveTo>
                <a:lnTo>
                  <a:pt x="7989526" y="2844695"/>
                </a:lnTo>
                <a:lnTo>
                  <a:pt x="7990072" y="2844695"/>
                </a:lnTo>
                <a:cubicBezTo>
                  <a:pt x="7994155" y="2844695"/>
                  <a:pt x="8010486" y="2844695"/>
                  <a:pt x="8075811" y="2844695"/>
                </a:cubicBezTo>
                <a:cubicBezTo>
                  <a:pt x="8075811" y="2844695"/>
                  <a:pt x="8075811" y="2844695"/>
                  <a:pt x="8075811" y="2734251"/>
                </a:cubicBezTo>
                <a:cubicBezTo>
                  <a:pt x="8059160" y="2730486"/>
                  <a:pt x="8043148" y="2724838"/>
                  <a:pt x="8028419" y="2717622"/>
                </a:cubicBezTo>
                <a:close/>
                <a:moveTo>
                  <a:pt x="3071561" y="2528938"/>
                </a:moveTo>
                <a:lnTo>
                  <a:pt x="3196297" y="2625773"/>
                </a:lnTo>
                <a:lnTo>
                  <a:pt x="3196299" y="2625775"/>
                </a:lnTo>
                <a:lnTo>
                  <a:pt x="3196299" y="2625776"/>
                </a:lnTo>
                <a:lnTo>
                  <a:pt x="3196299" y="2654350"/>
                </a:lnTo>
                <a:lnTo>
                  <a:pt x="3165953" y="2689129"/>
                </a:lnTo>
                <a:lnTo>
                  <a:pt x="3167645" y="2692529"/>
                </a:lnTo>
                <a:cubicBezTo>
                  <a:pt x="3168037" y="2699316"/>
                  <a:pt x="3165693" y="2706102"/>
                  <a:pt x="3161007" y="2712135"/>
                </a:cubicBezTo>
                <a:lnTo>
                  <a:pt x="3136012" y="2742298"/>
                </a:lnTo>
                <a:cubicBezTo>
                  <a:pt x="3129765" y="2746822"/>
                  <a:pt x="3122735" y="2749838"/>
                  <a:pt x="3115705" y="2750215"/>
                </a:cubicBezTo>
                <a:lnTo>
                  <a:pt x="3113426" y="2749327"/>
                </a:lnTo>
                <a:lnTo>
                  <a:pt x="3005140" y="2873426"/>
                </a:lnTo>
                <a:lnTo>
                  <a:pt x="2946823" y="2824213"/>
                </a:lnTo>
                <a:lnTo>
                  <a:pt x="2946823" y="2797226"/>
                </a:lnTo>
                <a:lnTo>
                  <a:pt x="2946823" y="2794051"/>
                </a:lnTo>
                <a:lnTo>
                  <a:pt x="2946823" y="2648001"/>
                </a:lnTo>
                <a:close/>
                <a:moveTo>
                  <a:pt x="6315875" y="2458142"/>
                </a:moveTo>
                <a:cubicBezTo>
                  <a:pt x="6315875" y="2458142"/>
                  <a:pt x="6315875" y="2458142"/>
                  <a:pt x="6464458" y="2535954"/>
                </a:cubicBezTo>
                <a:cubicBezTo>
                  <a:pt x="6464458" y="2535954"/>
                  <a:pt x="6464458" y="2535954"/>
                  <a:pt x="6315875" y="2535954"/>
                </a:cubicBezTo>
                <a:cubicBezTo>
                  <a:pt x="6315875" y="2535954"/>
                  <a:pt x="6315875" y="2535954"/>
                  <a:pt x="6315875" y="2458142"/>
                </a:cubicBezTo>
                <a:close/>
                <a:moveTo>
                  <a:pt x="1155115" y="2386064"/>
                </a:moveTo>
                <a:cubicBezTo>
                  <a:pt x="1320315" y="2386064"/>
                  <a:pt x="1458158" y="2501427"/>
                  <a:pt x="1490024" y="2654788"/>
                </a:cubicBezTo>
                <a:lnTo>
                  <a:pt x="1493718" y="2690879"/>
                </a:lnTo>
                <a:lnTo>
                  <a:pt x="1587686" y="2690879"/>
                </a:lnTo>
                <a:lnTo>
                  <a:pt x="1587686" y="2754379"/>
                </a:lnTo>
                <a:lnTo>
                  <a:pt x="1556890" y="2754379"/>
                </a:lnTo>
                <a:lnTo>
                  <a:pt x="1556890" y="3254429"/>
                </a:lnTo>
                <a:lnTo>
                  <a:pt x="1597376" y="3254429"/>
                </a:lnTo>
                <a:lnTo>
                  <a:pt x="1597376" y="3722511"/>
                </a:lnTo>
                <a:lnTo>
                  <a:pt x="712805" y="3722511"/>
                </a:lnTo>
                <a:lnTo>
                  <a:pt x="712805" y="3254429"/>
                </a:lnTo>
                <a:lnTo>
                  <a:pt x="753308" y="3254429"/>
                </a:lnTo>
                <a:lnTo>
                  <a:pt x="753308" y="2754379"/>
                </a:lnTo>
                <a:lnTo>
                  <a:pt x="725784" y="2754379"/>
                </a:lnTo>
                <a:lnTo>
                  <a:pt x="725783" y="2754379"/>
                </a:lnTo>
                <a:lnTo>
                  <a:pt x="725783" y="2754375"/>
                </a:lnTo>
                <a:lnTo>
                  <a:pt x="725770" y="2754375"/>
                </a:lnTo>
                <a:lnTo>
                  <a:pt x="725770" y="2690875"/>
                </a:lnTo>
                <a:lnTo>
                  <a:pt x="813259" y="2690875"/>
                </a:lnTo>
                <a:lnTo>
                  <a:pt x="813273" y="2690875"/>
                </a:lnTo>
                <a:lnTo>
                  <a:pt x="818269" y="2673636"/>
                </a:lnTo>
                <a:lnTo>
                  <a:pt x="820196" y="2654788"/>
                </a:lnTo>
                <a:lnTo>
                  <a:pt x="833127" y="2622359"/>
                </a:lnTo>
                <a:lnTo>
                  <a:pt x="846192" y="2577292"/>
                </a:lnTo>
                <a:lnTo>
                  <a:pt x="856734" y="2563166"/>
                </a:lnTo>
                <a:lnTo>
                  <a:pt x="862739" y="2548101"/>
                </a:lnTo>
                <a:lnTo>
                  <a:pt x="897349" y="2508748"/>
                </a:lnTo>
                <a:lnTo>
                  <a:pt x="915823" y="2483994"/>
                </a:lnTo>
                <a:lnTo>
                  <a:pt x="926895" y="2475150"/>
                </a:lnTo>
                <a:lnTo>
                  <a:pt x="937650" y="2462916"/>
                </a:lnTo>
                <a:cubicBezTo>
                  <a:pt x="981985" y="2426907"/>
                  <a:pt x="1035679" y="2401682"/>
                  <a:pt x="1094597" y="2391320"/>
                </a:cubicBezTo>
                <a:lnTo>
                  <a:pt x="1145816" y="2386872"/>
                </a:lnTo>
                <a:lnTo>
                  <a:pt x="1145816" y="2386077"/>
                </a:lnTo>
                <a:cubicBezTo>
                  <a:pt x="1148921" y="2386077"/>
                  <a:pt x="1148921" y="2386077"/>
                  <a:pt x="1148921" y="2386077"/>
                </a:cubicBezTo>
                <a:cubicBezTo>
                  <a:pt x="1148921" y="2386077"/>
                  <a:pt x="1148921" y="2386077"/>
                  <a:pt x="1152027" y="2386077"/>
                </a:cubicBezTo>
                <a:lnTo>
                  <a:pt x="1154965" y="2386077"/>
                </a:lnTo>
                <a:close/>
                <a:moveTo>
                  <a:pt x="2565784" y="2202783"/>
                </a:moveTo>
                <a:lnTo>
                  <a:pt x="2578487" y="2225179"/>
                </a:lnTo>
                <a:lnTo>
                  <a:pt x="2603093" y="2264359"/>
                </a:lnTo>
                <a:lnTo>
                  <a:pt x="2610026" y="2272947"/>
                </a:lnTo>
                <a:lnTo>
                  <a:pt x="2642542" y="2310231"/>
                </a:lnTo>
                <a:lnTo>
                  <a:pt x="2642970" y="2306384"/>
                </a:lnTo>
                <a:lnTo>
                  <a:pt x="2650840" y="2211284"/>
                </a:lnTo>
                <a:lnTo>
                  <a:pt x="2646489" y="2210693"/>
                </a:lnTo>
                <a:cubicBezTo>
                  <a:pt x="2643752" y="2210321"/>
                  <a:pt x="2639645" y="2209763"/>
                  <a:pt x="2633487" y="2208925"/>
                </a:cubicBezTo>
                <a:lnTo>
                  <a:pt x="2621182" y="2207253"/>
                </a:lnTo>
                <a:close/>
                <a:moveTo>
                  <a:pt x="10960470" y="2046601"/>
                </a:moveTo>
                <a:lnTo>
                  <a:pt x="10937308" y="2081629"/>
                </a:lnTo>
                <a:cubicBezTo>
                  <a:pt x="10937308" y="2081629"/>
                  <a:pt x="10937308" y="2081629"/>
                  <a:pt x="10937308" y="3014574"/>
                </a:cubicBezTo>
                <a:lnTo>
                  <a:pt x="10937308" y="3133711"/>
                </a:lnTo>
                <a:lnTo>
                  <a:pt x="10937990" y="3134251"/>
                </a:lnTo>
                <a:lnTo>
                  <a:pt x="10937990" y="2081284"/>
                </a:lnTo>
                <a:close/>
                <a:moveTo>
                  <a:pt x="6208575" y="2026397"/>
                </a:moveTo>
                <a:cubicBezTo>
                  <a:pt x="6208575" y="2091682"/>
                  <a:pt x="6208575" y="2536122"/>
                  <a:pt x="6208575" y="2536122"/>
                </a:cubicBezTo>
                <a:cubicBezTo>
                  <a:pt x="6208575" y="2536122"/>
                  <a:pt x="6208575" y="2536122"/>
                  <a:pt x="6597943" y="2536122"/>
                </a:cubicBezTo>
                <a:cubicBezTo>
                  <a:pt x="6597943" y="2536122"/>
                  <a:pt x="6408382" y="2187099"/>
                  <a:pt x="6208575" y="2026397"/>
                </a:cubicBezTo>
                <a:close/>
                <a:moveTo>
                  <a:pt x="11245806" y="1609787"/>
                </a:moveTo>
                <a:lnTo>
                  <a:pt x="11550381" y="2081284"/>
                </a:lnTo>
                <a:lnTo>
                  <a:pt x="11550381" y="2972709"/>
                </a:lnTo>
                <a:lnTo>
                  <a:pt x="11552173" y="2972709"/>
                </a:lnTo>
                <a:cubicBezTo>
                  <a:pt x="11559979" y="2972709"/>
                  <a:pt x="11591200" y="2972709"/>
                  <a:pt x="11716086" y="2972709"/>
                </a:cubicBezTo>
                <a:cubicBezTo>
                  <a:pt x="11716086" y="2972709"/>
                  <a:pt x="11716086" y="2972709"/>
                  <a:pt x="11716086" y="3469088"/>
                </a:cubicBezTo>
                <a:lnTo>
                  <a:pt x="11716086" y="3575086"/>
                </a:lnTo>
                <a:lnTo>
                  <a:pt x="11717206" y="3575086"/>
                </a:lnTo>
                <a:lnTo>
                  <a:pt x="11717206" y="2862263"/>
                </a:lnTo>
                <a:lnTo>
                  <a:pt x="11744266" y="2862263"/>
                </a:lnTo>
                <a:lnTo>
                  <a:pt x="11744266" y="2858069"/>
                </a:lnTo>
                <a:cubicBezTo>
                  <a:pt x="11744266" y="2845480"/>
                  <a:pt x="11744266" y="2795121"/>
                  <a:pt x="11744266" y="2593686"/>
                </a:cubicBezTo>
                <a:cubicBezTo>
                  <a:pt x="11744266" y="2593686"/>
                  <a:pt x="11744266" y="2593686"/>
                  <a:pt x="12059363" y="2593686"/>
                </a:cubicBezTo>
                <a:cubicBezTo>
                  <a:pt x="12059363" y="2593686"/>
                  <a:pt x="12059363" y="2593686"/>
                  <a:pt x="12059363" y="2023897"/>
                </a:cubicBezTo>
                <a:cubicBezTo>
                  <a:pt x="12059363" y="2023897"/>
                  <a:pt x="12059363" y="2023897"/>
                  <a:pt x="12305293" y="2023897"/>
                </a:cubicBezTo>
                <a:cubicBezTo>
                  <a:pt x="12305293" y="2023897"/>
                  <a:pt x="12305293" y="2023897"/>
                  <a:pt x="12305293" y="3577968"/>
                </a:cubicBezTo>
                <a:lnTo>
                  <a:pt x="12305293" y="3722511"/>
                </a:lnTo>
                <a:lnTo>
                  <a:pt x="12213069" y="3722511"/>
                </a:lnTo>
                <a:lnTo>
                  <a:pt x="12213069" y="3713498"/>
                </a:lnTo>
                <a:cubicBezTo>
                  <a:pt x="12213069" y="3693731"/>
                  <a:pt x="12213069" y="3654198"/>
                  <a:pt x="12213069" y="3575130"/>
                </a:cubicBezTo>
                <a:lnTo>
                  <a:pt x="12212958" y="3575130"/>
                </a:lnTo>
                <a:lnTo>
                  <a:pt x="12212958" y="3722511"/>
                </a:lnTo>
                <a:lnTo>
                  <a:pt x="10750299" y="3722511"/>
                </a:lnTo>
                <a:lnTo>
                  <a:pt x="10750299" y="3665739"/>
                </a:lnTo>
                <a:cubicBezTo>
                  <a:pt x="10750299" y="3372154"/>
                  <a:pt x="10750299" y="2963689"/>
                  <a:pt x="10750299" y="2395390"/>
                </a:cubicBezTo>
                <a:cubicBezTo>
                  <a:pt x="10750299" y="2395390"/>
                  <a:pt x="10750299" y="2395390"/>
                  <a:pt x="10834837" y="2440571"/>
                </a:cubicBezTo>
                <a:cubicBezTo>
                  <a:pt x="10834837" y="2440571"/>
                  <a:pt x="10834837" y="2440571"/>
                  <a:pt x="10834837" y="1903413"/>
                </a:cubicBezTo>
                <a:cubicBezTo>
                  <a:pt x="10834837" y="1903413"/>
                  <a:pt x="10834837" y="1903413"/>
                  <a:pt x="10982429" y="1903413"/>
                </a:cubicBezTo>
                <a:lnTo>
                  <a:pt x="11053278" y="1903413"/>
                </a:lnTo>
                <a:lnTo>
                  <a:pt x="11242565" y="1611374"/>
                </a:lnTo>
                <a:lnTo>
                  <a:pt x="11124299" y="2086046"/>
                </a:lnTo>
                <a:lnTo>
                  <a:pt x="11124469" y="2086046"/>
                </a:lnTo>
                <a:lnTo>
                  <a:pt x="11125038" y="2083786"/>
                </a:lnTo>
                <a:cubicBezTo>
                  <a:pt x="11127199" y="2075197"/>
                  <a:pt x="11135845" y="2040840"/>
                  <a:pt x="11170430" y="1903413"/>
                </a:cubicBezTo>
                <a:cubicBezTo>
                  <a:pt x="11170430" y="1903413"/>
                  <a:pt x="11170430" y="1903413"/>
                  <a:pt x="11226788" y="1903413"/>
                </a:cubicBezTo>
                <a:cubicBezTo>
                  <a:pt x="11226788" y="1903413"/>
                  <a:pt x="11226788" y="1903413"/>
                  <a:pt x="11226788" y="1918757"/>
                </a:cubicBezTo>
                <a:lnTo>
                  <a:pt x="11226788" y="1932567"/>
                </a:lnTo>
                <a:lnTo>
                  <a:pt x="11237702" y="1930408"/>
                </a:lnTo>
                <a:cubicBezTo>
                  <a:pt x="11281545" y="1930408"/>
                  <a:pt x="11317086" y="1965235"/>
                  <a:pt x="11317086" y="2008196"/>
                </a:cubicBezTo>
                <a:cubicBezTo>
                  <a:pt x="11317086" y="2051157"/>
                  <a:pt x="11281545" y="2085984"/>
                  <a:pt x="11237702" y="2085984"/>
                </a:cubicBezTo>
                <a:lnTo>
                  <a:pt x="11226788" y="2083825"/>
                </a:lnTo>
                <a:lnTo>
                  <a:pt x="11226788" y="2086046"/>
                </a:lnTo>
                <a:lnTo>
                  <a:pt x="11362452" y="2086046"/>
                </a:lnTo>
                <a:lnTo>
                  <a:pt x="11242565" y="1611374"/>
                </a:lnTo>
                <a:close/>
                <a:moveTo>
                  <a:pt x="7558484" y="1533541"/>
                </a:moveTo>
                <a:lnTo>
                  <a:pt x="7642728" y="1533541"/>
                </a:lnTo>
                <a:lnTo>
                  <a:pt x="7642728" y="1544514"/>
                </a:lnTo>
                <a:lnTo>
                  <a:pt x="7642728" y="1579579"/>
                </a:lnTo>
                <a:lnTo>
                  <a:pt x="7642728" y="1581166"/>
                </a:lnTo>
                <a:lnTo>
                  <a:pt x="7642728" y="1622442"/>
                </a:lnTo>
                <a:lnTo>
                  <a:pt x="7642728" y="1627204"/>
                </a:lnTo>
                <a:lnTo>
                  <a:pt x="7642728" y="1666892"/>
                </a:lnTo>
                <a:lnTo>
                  <a:pt x="7642728" y="1670067"/>
                </a:lnTo>
                <a:lnTo>
                  <a:pt x="7642728" y="1712930"/>
                </a:lnTo>
                <a:lnTo>
                  <a:pt x="7642728" y="1714517"/>
                </a:lnTo>
                <a:lnTo>
                  <a:pt x="7642728" y="1757380"/>
                </a:lnTo>
                <a:lnTo>
                  <a:pt x="7642728" y="1760555"/>
                </a:lnTo>
                <a:lnTo>
                  <a:pt x="7642728" y="1803418"/>
                </a:lnTo>
                <a:lnTo>
                  <a:pt x="7642728" y="1805005"/>
                </a:lnTo>
                <a:lnTo>
                  <a:pt x="7642728" y="1847868"/>
                </a:lnTo>
                <a:lnTo>
                  <a:pt x="7642728" y="1851043"/>
                </a:lnTo>
                <a:lnTo>
                  <a:pt x="7642728" y="1892318"/>
                </a:lnTo>
                <a:lnTo>
                  <a:pt x="7642728" y="1895493"/>
                </a:lnTo>
                <a:lnTo>
                  <a:pt x="7642728" y="1941531"/>
                </a:lnTo>
                <a:lnTo>
                  <a:pt x="7558484" y="1941531"/>
                </a:lnTo>
                <a:lnTo>
                  <a:pt x="7558484" y="1895493"/>
                </a:lnTo>
                <a:lnTo>
                  <a:pt x="7558484" y="1892318"/>
                </a:lnTo>
                <a:lnTo>
                  <a:pt x="7558484" y="1851043"/>
                </a:lnTo>
                <a:lnTo>
                  <a:pt x="7558484" y="1847868"/>
                </a:lnTo>
                <a:lnTo>
                  <a:pt x="7558484" y="1805005"/>
                </a:lnTo>
                <a:lnTo>
                  <a:pt x="7558484" y="1803418"/>
                </a:lnTo>
                <a:lnTo>
                  <a:pt x="7558484" y="1760555"/>
                </a:lnTo>
                <a:lnTo>
                  <a:pt x="7558484" y="1757380"/>
                </a:lnTo>
                <a:lnTo>
                  <a:pt x="7558484" y="1714517"/>
                </a:lnTo>
                <a:lnTo>
                  <a:pt x="7558484" y="1712930"/>
                </a:lnTo>
                <a:lnTo>
                  <a:pt x="7558484" y="1670067"/>
                </a:lnTo>
                <a:lnTo>
                  <a:pt x="7558484" y="1666892"/>
                </a:lnTo>
                <a:lnTo>
                  <a:pt x="7558484" y="1627204"/>
                </a:lnTo>
                <a:lnTo>
                  <a:pt x="7558484" y="1622442"/>
                </a:lnTo>
                <a:lnTo>
                  <a:pt x="7558484" y="1581166"/>
                </a:lnTo>
                <a:lnTo>
                  <a:pt x="7558484" y="1579579"/>
                </a:lnTo>
                <a:close/>
                <a:moveTo>
                  <a:pt x="1989231" y="1441086"/>
                </a:moveTo>
                <a:lnTo>
                  <a:pt x="1988695" y="1452607"/>
                </a:lnTo>
                <a:lnTo>
                  <a:pt x="1988961" y="1446877"/>
                </a:lnTo>
                <a:close/>
                <a:moveTo>
                  <a:pt x="1990194" y="1420396"/>
                </a:moveTo>
                <a:lnTo>
                  <a:pt x="1989661" y="1431892"/>
                </a:lnTo>
                <a:lnTo>
                  <a:pt x="1989231" y="1441086"/>
                </a:lnTo>
                <a:close/>
                <a:moveTo>
                  <a:pt x="6080978" y="1368460"/>
                </a:moveTo>
                <a:lnTo>
                  <a:pt x="6121479" y="1368460"/>
                </a:lnTo>
                <a:lnTo>
                  <a:pt x="6121479" y="1812965"/>
                </a:lnTo>
                <a:lnTo>
                  <a:pt x="6080978" y="1812965"/>
                </a:lnTo>
                <a:close/>
                <a:moveTo>
                  <a:pt x="469822" y="1366890"/>
                </a:moveTo>
                <a:cubicBezTo>
                  <a:pt x="469822" y="1366890"/>
                  <a:pt x="469822" y="1366890"/>
                  <a:pt x="539484" y="1366890"/>
                </a:cubicBezTo>
                <a:lnTo>
                  <a:pt x="539484" y="1369942"/>
                </a:lnTo>
                <a:cubicBezTo>
                  <a:pt x="539484" y="1369942"/>
                  <a:pt x="539484" y="1369942"/>
                  <a:pt x="469822" y="1369942"/>
                </a:cubicBezTo>
                <a:cubicBezTo>
                  <a:pt x="469822" y="1369942"/>
                  <a:pt x="469822" y="1369942"/>
                  <a:pt x="469822" y="1366890"/>
                </a:cubicBezTo>
                <a:close/>
                <a:moveTo>
                  <a:pt x="1993028" y="1359587"/>
                </a:moveTo>
                <a:lnTo>
                  <a:pt x="1991020" y="1402711"/>
                </a:lnTo>
                <a:lnTo>
                  <a:pt x="1990194" y="1420396"/>
                </a:lnTo>
                <a:close/>
                <a:moveTo>
                  <a:pt x="10238104" y="1343060"/>
                </a:moveTo>
                <a:lnTo>
                  <a:pt x="10279980" y="1343060"/>
                </a:lnTo>
                <a:lnTo>
                  <a:pt x="10330452" y="1343060"/>
                </a:lnTo>
                <a:cubicBezTo>
                  <a:pt x="10410779" y="1343060"/>
                  <a:pt x="10456679" y="1343060"/>
                  <a:pt x="10482908" y="1343060"/>
                </a:cubicBezTo>
                <a:lnTo>
                  <a:pt x="10492457" y="1343060"/>
                </a:lnTo>
                <a:lnTo>
                  <a:pt x="10503127" y="1343060"/>
                </a:lnTo>
                <a:cubicBezTo>
                  <a:pt x="10517881" y="1343060"/>
                  <a:pt x="10517881" y="1343060"/>
                  <a:pt x="10517881" y="1343060"/>
                </a:cubicBezTo>
                <a:lnTo>
                  <a:pt x="10707928" y="1343060"/>
                </a:lnTo>
                <a:lnTo>
                  <a:pt x="10685970" y="2282834"/>
                </a:lnTo>
                <a:lnTo>
                  <a:pt x="10717657" y="2282834"/>
                </a:lnTo>
                <a:lnTo>
                  <a:pt x="10750058" y="2282834"/>
                </a:lnTo>
                <a:lnTo>
                  <a:pt x="10750058" y="3722511"/>
                </a:lnTo>
                <a:lnTo>
                  <a:pt x="10027880" y="3722511"/>
                </a:lnTo>
                <a:lnTo>
                  <a:pt x="10027880" y="3718205"/>
                </a:lnTo>
                <a:cubicBezTo>
                  <a:pt x="10027880" y="3718205"/>
                  <a:pt x="10027880" y="3718205"/>
                  <a:pt x="10027880" y="3680554"/>
                </a:cubicBezTo>
                <a:cubicBezTo>
                  <a:pt x="10027880" y="3680554"/>
                  <a:pt x="10027880" y="3680554"/>
                  <a:pt x="10027880" y="3660473"/>
                </a:cubicBezTo>
                <a:cubicBezTo>
                  <a:pt x="10027880" y="3660473"/>
                  <a:pt x="10027880" y="3660473"/>
                  <a:pt x="10027880" y="3622822"/>
                </a:cubicBezTo>
                <a:cubicBezTo>
                  <a:pt x="10027880" y="3622822"/>
                  <a:pt x="10027880" y="3622822"/>
                  <a:pt x="10027880" y="3602741"/>
                </a:cubicBezTo>
                <a:cubicBezTo>
                  <a:pt x="10027880" y="3602741"/>
                  <a:pt x="10027880" y="3602741"/>
                  <a:pt x="10027880" y="3565090"/>
                </a:cubicBezTo>
                <a:cubicBezTo>
                  <a:pt x="10027880" y="3565090"/>
                  <a:pt x="10027880" y="3565090"/>
                  <a:pt x="10027880" y="3545009"/>
                </a:cubicBezTo>
                <a:cubicBezTo>
                  <a:pt x="10027880" y="3545009"/>
                  <a:pt x="10027880" y="3545009"/>
                  <a:pt x="10027880" y="3507358"/>
                </a:cubicBezTo>
                <a:cubicBezTo>
                  <a:pt x="10027880" y="3507358"/>
                  <a:pt x="10027880" y="3507358"/>
                  <a:pt x="10027880" y="3487277"/>
                </a:cubicBezTo>
                <a:cubicBezTo>
                  <a:pt x="10027880" y="3487277"/>
                  <a:pt x="10027880" y="3487277"/>
                  <a:pt x="10027880" y="3449626"/>
                </a:cubicBezTo>
                <a:cubicBezTo>
                  <a:pt x="10027880" y="3449626"/>
                  <a:pt x="10027880" y="3449626"/>
                  <a:pt x="10027880" y="3429545"/>
                </a:cubicBezTo>
                <a:cubicBezTo>
                  <a:pt x="10027880" y="3429545"/>
                  <a:pt x="10027880" y="3429545"/>
                  <a:pt x="10027880" y="3391894"/>
                </a:cubicBezTo>
                <a:cubicBezTo>
                  <a:pt x="10027880" y="3391894"/>
                  <a:pt x="10027880" y="3391894"/>
                  <a:pt x="10027880" y="3371813"/>
                </a:cubicBezTo>
                <a:cubicBezTo>
                  <a:pt x="10027880" y="3371813"/>
                  <a:pt x="10027880" y="3371813"/>
                  <a:pt x="10027880" y="3334162"/>
                </a:cubicBezTo>
                <a:cubicBezTo>
                  <a:pt x="10027880" y="3334162"/>
                  <a:pt x="10027880" y="3334162"/>
                  <a:pt x="10027880" y="3314081"/>
                </a:cubicBezTo>
                <a:cubicBezTo>
                  <a:pt x="10027880" y="3314081"/>
                  <a:pt x="10027880" y="3314081"/>
                  <a:pt x="10027880" y="3276430"/>
                </a:cubicBezTo>
                <a:cubicBezTo>
                  <a:pt x="10027880" y="3276430"/>
                  <a:pt x="10027880" y="3276430"/>
                  <a:pt x="10027880" y="3256349"/>
                </a:cubicBezTo>
                <a:cubicBezTo>
                  <a:pt x="10027880" y="3256349"/>
                  <a:pt x="10027880" y="3256349"/>
                  <a:pt x="10027880" y="3218698"/>
                </a:cubicBezTo>
                <a:cubicBezTo>
                  <a:pt x="10027880" y="3218698"/>
                  <a:pt x="10027880" y="3218698"/>
                  <a:pt x="10027880" y="3198617"/>
                </a:cubicBezTo>
                <a:cubicBezTo>
                  <a:pt x="10027880" y="3198617"/>
                  <a:pt x="10027880" y="3198617"/>
                  <a:pt x="10027880" y="3160966"/>
                </a:cubicBezTo>
                <a:cubicBezTo>
                  <a:pt x="10027880" y="3160966"/>
                  <a:pt x="10027880" y="3160966"/>
                  <a:pt x="10027880" y="3140885"/>
                </a:cubicBezTo>
                <a:cubicBezTo>
                  <a:pt x="10027880" y="3140885"/>
                  <a:pt x="10027880" y="3140885"/>
                  <a:pt x="10027880" y="3103234"/>
                </a:cubicBezTo>
                <a:cubicBezTo>
                  <a:pt x="10027880" y="3103234"/>
                  <a:pt x="10027880" y="3103234"/>
                  <a:pt x="10027880" y="3083153"/>
                </a:cubicBezTo>
                <a:cubicBezTo>
                  <a:pt x="10027880" y="3083153"/>
                  <a:pt x="10027880" y="3083153"/>
                  <a:pt x="10027880" y="3048012"/>
                </a:cubicBezTo>
                <a:cubicBezTo>
                  <a:pt x="10027880" y="3048012"/>
                  <a:pt x="10027880" y="3048012"/>
                  <a:pt x="10027880" y="3025421"/>
                </a:cubicBezTo>
                <a:cubicBezTo>
                  <a:pt x="10027880" y="3025421"/>
                  <a:pt x="10027880" y="3025421"/>
                  <a:pt x="10027880" y="2990280"/>
                </a:cubicBezTo>
                <a:cubicBezTo>
                  <a:pt x="10027880" y="2990280"/>
                  <a:pt x="10027880" y="2990280"/>
                  <a:pt x="10027880" y="2967689"/>
                </a:cubicBezTo>
                <a:cubicBezTo>
                  <a:pt x="10027880" y="2967689"/>
                  <a:pt x="10027880" y="2967689"/>
                  <a:pt x="10027880" y="2932548"/>
                </a:cubicBezTo>
                <a:cubicBezTo>
                  <a:pt x="10027880" y="2932548"/>
                  <a:pt x="10027880" y="2932548"/>
                  <a:pt x="10027880" y="2909957"/>
                </a:cubicBezTo>
                <a:cubicBezTo>
                  <a:pt x="10027880" y="2909957"/>
                  <a:pt x="10027880" y="2909957"/>
                  <a:pt x="10027880" y="2874816"/>
                </a:cubicBezTo>
                <a:cubicBezTo>
                  <a:pt x="10027880" y="2874816"/>
                  <a:pt x="10027880" y="2874816"/>
                  <a:pt x="10027880" y="2854735"/>
                </a:cubicBezTo>
                <a:cubicBezTo>
                  <a:pt x="10027880" y="2854735"/>
                  <a:pt x="10027880" y="2854735"/>
                  <a:pt x="10027880" y="2817084"/>
                </a:cubicBezTo>
                <a:cubicBezTo>
                  <a:pt x="10027880" y="2817084"/>
                  <a:pt x="10027880" y="2817084"/>
                  <a:pt x="10027880" y="2797003"/>
                </a:cubicBezTo>
                <a:cubicBezTo>
                  <a:pt x="10027880" y="2797003"/>
                  <a:pt x="10027880" y="2797003"/>
                  <a:pt x="10027880" y="2759352"/>
                </a:cubicBezTo>
                <a:cubicBezTo>
                  <a:pt x="10027880" y="2759352"/>
                  <a:pt x="10027880" y="2759352"/>
                  <a:pt x="10027880" y="2739271"/>
                </a:cubicBezTo>
                <a:cubicBezTo>
                  <a:pt x="10027880" y="2739271"/>
                  <a:pt x="10027880" y="2739271"/>
                  <a:pt x="10027880" y="2701620"/>
                </a:cubicBezTo>
                <a:cubicBezTo>
                  <a:pt x="10027880" y="2701620"/>
                  <a:pt x="10027880" y="2701620"/>
                  <a:pt x="10027880" y="2681539"/>
                </a:cubicBezTo>
                <a:cubicBezTo>
                  <a:pt x="10027880" y="2681539"/>
                  <a:pt x="10027880" y="2681539"/>
                  <a:pt x="10027880" y="2643888"/>
                </a:cubicBezTo>
                <a:cubicBezTo>
                  <a:pt x="10027880" y="2643888"/>
                  <a:pt x="10027880" y="2643888"/>
                  <a:pt x="10027880" y="2623807"/>
                </a:cubicBezTo>
                <a:cubicBezTo>
                  <a:pt x="10027880" y="2623807"/>
                  <a:pt x="10027880" y="2623807"/>
                  <a:pt x="10027880" y="2586156"/>
                </a:cubicBezTo>
                <a:cubicBezTo>
                  <a:pt x="10027880" y="2586156"/>
                  <a:pt x="10027880" y="2586156"/>
                  <a:pt x="10027880" y="2578626"/>
                </a:cubicBezTo>
                <a:cubicBezTo>
                  <a:pt x="10027880" y="2578626"/>
                  <a:pt x="10027880" y="2578626"/>
                  <a:pt x="10035566" y="2578626"/>
                </a:cubicBezTo>
                <a:cubicBezTo>
                  <a:pt x="10035566" y="2578626"/>
                  <a:pt x="10035566" y="2578626"/>
                  <a:pt x="10035566" y="2350208"/>
                </a:cubicBezTo>
                <a:cubicBezTo>
                  <a:pt x="10035566" y="2350208"/>
                  <a:pt x="10035566" y="2350208"/>
                  <a:pt x="10094486" y="2382839"/>
                </a:cubicBezTo>
                <a:cubicBezTo>
                  <a:pt x="10107295" y="2566075"/>
                  <a:pt x="10122665" y="2776923"/>
                  <a:pt x="10140597" y="3012871"/>
                </a:cubicBezTo>
                <a:cubicBezTo>
                  <a:pt x="10147002" y="3096645"/>
                  <a:pt x="10153206" y="3176850"/>
                  <a:pt x="10159206" y="3253555"/>
                </a:cubicBezTo>
                <a:lnTo>
                  <a:pt x="10165424" y="3332163"/>
                </a:lnTo>
                <a:lnTo>
                  <a:pt x="10166626" y="3332163"/>
                </a:lnTo>
                <a:lnTo>
                  <a:pt x="10157514" y="3217332"/>
                </a:lnTo>
                <a:cubicBezTo>
                  <a:pt x="10152353" y="3151621"/>
                  <a:pt x="10147047" y="3083402"/>
                  <a:pt x="10141602" y="3012633"/>
                </a:cubicBezTo>
                <a:cubicBezTo>
                  <a:pt x="10054475" y="1880336"/>
                  <a:pt x="10033975" y="1355613"/>
                  <a:pt x="10033975" y="1355613"/>
                </a:cubicBezTo>
                <a:cubicBezTo>
                  <a:pt x="10033975" y="1355613"/>
                  <a:pt x="10033975" y="1355613"/>
                  <a:pt x="10198779" y="1347203"/>
                </a:cubicBezTo>
                <a:lnTo>
                  <a:pt x="10238237" y="1345190"/>
                </a:lnTo>
                <a:close/>
                <a:moveTo>
                  <a:pt x="1994366" y="1330892"/>
                </a:moveTo>
                <a:lnTo>
                  <a:pt x="1993028" y="1359587"/>
                </a:lnTo>
                <a:lnTo>
                  <a:pt x="1993260" y="1354601"/>
                </a:lnTo>
                <a:close/>
                <a:moveTo>
                  <a:pt x="1995072" y="1315726"/>
                </a:moveTo>
                <a:lnTo>
                  <a:pt x="1994366" y="1330892"/>
                </a:lnTo>
                <a:lnTo>
                  <a:pt x="1994877" y="1319899"/>
                </a:lnTo>
                <a:close/>
                <a:moveTo>
                  <a:pt x="7742458" y="1257859"/>
                </a:moveTo>
                <a:cubicBezTo>
                  <a:pt x="7742458" y="1257859"/>
                  <a:pt x="7742458" y="1257859"/>
                  <a:pt x="7742458" y="1280490"/>
                </a:cubicBezTo>
                <a:cubicBezTo>
                  <a:pt x="7742458" y="1280490"/>
                  <a:pt x="7742458" y="1280490"/>
                  <a:pt x="7803830" y="1280490"/>
                </a:cubicBezTo>
                <a:lnTo>
                  <a:pt x="7803830" y="1257859"/>
                </a:lnTo>
                <a:cubicBezTo>
                  <a:pt x="7803830" y="1257859"/>
                  <a:pt x="7803830" y="1257859"/>
                  <a:pt x="7742458" y="1257859"/>
                </a:cubicBezTo>
                <a:close/>
                <a:moveTo>
                  <a:pt x="2001078" y="1186842"/>
                </a:moveTo>
                <a:lnTo>
                  <a:pt x="1996607" y="1282831"/>
                </a:lnTo>
                <a:lnTo>
                  <a:pt x="1995072" y="1315726"/>
                </a:lnTo>
                <a:lnTo>
                  <a:pt x="1999545" y="1219737"/>
                </a:lnTo>
                <a:close/>
                <a:moveTo>
                  <a:pt x="2001785" y="1171676"/>
                </a:moveTo>
                <a:lnTo>
                  <a:pt x="2001078" y="1186842"/>
                </a:lnTo>
                <a:lnTo>
                  <a:pt x="2001271" y="1182669"/>
                </a:lnTo>
                <a:close/>
                <a:moveTo>
                  <a:pt x="2003121" y="1142981"/>
                </a:moveTo>
                <a:lnTo>
                  <a:pt x="2002889" y="1147967"/>
                </a:lnTo>
                <a:lnTo>
                  <a:pt x="2001785" y="1171676"/>
                </a:lnTo>
                <a:close/>
                <a:moveTo>
                  <a:pt x="262344" y="1113683"/>
                </a:moveTo>
                <a:lnTo>
                  <a:pt x="261655" y="1116779"/>
                </a:lnTo>
                <a:lnTo>
                  <a:pt x="261674" y="1116690"/>
                </a:lnTo>
                <a:close/>
                <a:moveTo>
                  <a:pt x="267151" y="1092123"/>
                </a:moveTo>
                <a:lnTo>
                  <a:pt x="262344" y="1113683"/>
                </a:lnTo>
                <a:lnTo>
                  <a:pt x="263380" y="1109036"/>
                </a:lnTo>
                <a:close/>
                <a:moveTo>
                  <a:pt x="270308" y="1077963"/>
                </a:moveTo>
                <a:lnTo>
                  <a:pt x="268012" y="1088260"/>
                </a:lnTo>
                <a:lnTo>
                  <a:pt x="267151" y="1092123"/>
                </a:lnTo>
                <a:close/>
                <a:moveTo>
                  <a:pt x="272169" y="1069613"/>
                </a:moveTo>
                <a:lnTo>
                  <a:pt x="270308" y="1077963"/>
                </a:lnTo>
                <a:lnTo>
                  <a:pt x="270449" y="1077325"/>
                </a:lnTo>
                <a:close/>
                <a:moveTo>
                  <a:pt x="276117" y="1051901"/>
                </a:moveTo>
                <a:lnTo>
                  <a:pt x="272169" y="1069613"/>
                </a:lnTo>
                <a:lnTo>
                  <a:pt x="275081" y="1056549"/>
                </a:lnTo>
                <a:close/>
                <a:moveTo>
                  <a:pt x="277031" y="1047801"/>
                </a:moveTo>
                <a:lnTo>
                  <a:pt x="276117" y="1051901"/>
                </a:lnTo>
                <a:lnTo>
                  <a:pt x="276787" y="1048894"/>
                </a:lnTo>
                <a:cubicBezTo>
                  <a:pt x="277031" y="1047801"/>
                  <a:pt x="277031" y="1047801"/>
                  <a:pt x="277031" y="1047801"/>
                </a:cubicBezTo>
                <a:close/>
                <a:moveTo>
                  <a:pt x="4155691" y="1041533"/>
                </a:moveTo>
                <a:lnTo>
                  <a:pt x="4025446" y="1226214"/>
                </a:lnTo>
                <a:lnTo>
                  <a:pt x="4022567" y="1230359"/>
                </a:lnTo>
                <a:lnTo>
                  <a:pt x="4178028" y="1230359"/>
                </a:lnTo>
                <a:lnTo>
                  <a:pt x="4178028" y="1227498"/>
                </a:lnTo>
                <a:cubicBezTo>
                  <a:pt x="4178028" y="1220111"/>
                  <a:pt x="4178028" y="1194258"/>
                  <a:pt x="4178028" y="1103769"/>
                </a:cubicBezTo>
                <a:lnTo>
                  <a:pt x="4178028" y="1041533"/>
                </a:lnTo>
                <a:close/>
                <a:moveTo>
                  <a:pt x="4200732" y="1041446"/>
                </a:moveTo>
                <a:lnTo>
                  <a:pt x="4200732" y="1074529"/>
                </a:lnTo>
                <a:cubicBezTo>
                  <a:pt x="4200732" y="1134736"/>
                  <a:pt x="4200732" y="1185368"/>
                  <a:pt x="4200732" y="1227947"/>
                </a:cubicBezTo>
                <a:lnTo>
                  <a:pt x="4200732" y="1230359"/>
                </a:lnTo>
                <a:lnTo>
                  <a:pt x="4356259" y="1230359"/>
                </a:lnTo>
                <a:lnTo>
                  <a:pt x="4223030" y="1041446"/>
                </a:lnTo>
                <a:close/>
                <a:moveTo>
                  <a:pt x="279512" y="1038124"/>
                </a:moveTo>
                <a:lnTo>
                  <a:pt x="277037" y="1047770"/>
                </a:lnTo>
                <a:cubicBezTo>
                  <a:pt x="277037" y="1047770"/>
                  <a:pt x="277037" y="1047770"/>
                  <a:pt x="278206" y="1043211"/>
                </a:cubicBezTo>
                <a:close/>
                <a:moveTo>
                  <a:pt x="283918" y="1020948"/>
                </a:moveTo>
                <a:lnTo>
                  <a:pt x="280984" y="1032385"/>
                </a:lnTo>
                <a:lnTo>
                  <a:pt x="279512" y="1038124"/>
                </a:lnTo>
                <a:lnTo>
                  <a:pt x="282446" y="1026687"/>
                </a:lnTo>
                <a:close/>
                <a:moveTo>
                  <a:pt x="286393" y="1011302"/>
                </a:moveTo>
                <a:lnTo>
                  <a:pt x="283918" y="1020948"/>
                </a:lnTo>
                <a:lnTo>
                  <a:pt x="285224" y="1015860"/>
                </a:lnTo>
                <a:cubicBezTo>
                  <a:pt x="286393" y="1011302"/>
                  <a:pt x="286393" y="1011302"/>
                  <a:pt x="286393" y="1011302"/>
                </a:cubicBezTo>
                <a:close/>
                <a:moveTo>
                  <a:pt x="330494" y="611237"/>
                </a:moveTo>
                <a:lnTo>
                  <a:pt x="330494" y="611238"/>
                </a:lnTo>
                <a:lnTo>
                  <a:pt x="330494" y="611436"/>
                </a:lnTo>
                <a:lnTo>
                  <a:pt x="330499" y="611352"/>
                </a:lnTo>
                <a:lnTo>
                  <a:pt x="330499" y="611249"/>
                </a:lnTo>
                <a:lnTo>
                  <a:pt x="330499" y="611248"/>
                </a:lnTo>
                <a:lnTo>
                  <a:pt x="330502" y="611300"/>
                </a:lnTo>
                <a:lnTo>
                  <a:pt x="330505" y="611248"/>
                </a:lnTo>
                <a:lnTo>
                  <a:pt x="352084" y="976364"/>
                </a:lnTo>
                <a:lnTo>
                  <a:pt x="376781" y="976364"/>
                </a:lnTo>
                <a:cubicBezTo>
                  <a:pt x="381409" y="976364"/>
                  <a:pt x="386038" y="977951"/>
                  <a:pt x="389509" y="980730"/>
                </a:cubicBezTo>
                <a:lnTo>
                  <a:pt x="389514" y="980739"/>
                </a:lnTo>
                <a:lnTo>
                  <a:pt x="389523" y="980742"/>
                </a:lnTo>
                <a:cubicBezTo>
                  <a:pt x="392989" y="983520"/>
                  <a:pt x="395301" y="987488"/>
                  <a:pt x="395301" y="992251"/>
                </a:cubicBezTo>
                <a:cubicBezTo>
                  <a:pt x="395301" y="1001776"/>
                  <a:pt x="386055" y="1011301"/>
                  <a:pt x="376809" y="1011301"/>
                </a:cubicBezTo>
                <a:lnTo>
                  <a:pt x="375056" y="1011301"/>
                </a:lnTo>
                <a:lnTo>
                  <a:pt x="401934" y="1116657"/>
                </a:lnTo>
                <a:lnTo>
                  <a:pt x="405245" y="1118808"/>
                </a:lnTo>
                <a:cubicBezTo>
                  <a:pt x="424202" y="1137096"/>
                  <a:pt x="435807" y="1162242"/>
                  <a:pt x="435807" y="1189675"/>
                </a:cubicBezTo>
                <a:cubicBezTo>
                  <a:pt x="435807" y="1189675"/>
                  <a:pt x="435807" y="1189675"/>
                  <a:pt x="435807" y="1196152"/>
                </a:cubicBezTo>
                <a:lnTo>
                  <a:pt x="435807" y="1206451"/>
                </a:lnTo>
                <a:lnTo>
                  <a:pt x="442661" y="1216485"/>
                </a:lnTo>
                <a:cubicBezTo>
                  <a:pt x="448698" y="1230737"/>
                  <a:pt x="452008" y="1246509"/>
                  <a:pt x="452008" y="1263232"/>
                </a:cubicBezTo>
                <a:cubicBezTo>
                  <a:pt x="452008" y="1263232"/>
                  <a:pt x="452008" y="1263232"/>
                  <a:pt x="452008" y="1270833"/>
                </a:cubicBezTo>
                <a:lnTo>
                  <a:pt x="452008" y="1283145"/>
                </a:lnTo>
                <a:lnTo>
                  <a:pt x="456130" y="1289231"/>
                </a:lnTo>
                <a:cubicBezTo>
                  <a:pt x="462887" y="1305389"/>
                  <a:pt x="466582" y="1323311"/>
                  <a:pt x="466582" y="1342376"/>
                </a:cubicBezTo>
                <a:lnTo>
                  <a:pt x="466582" y="1342612"/>
                </a:lnTo>
                <a:lnTo>
                  <a:pt x="466587" y="1342642"/>
                </a:lnTo>
                <a:cubicBezTo>
                  <a:pt x="466587" y="1342642"/>
                  <a:pt x="466587" y="1342642"/>
                  <a:pt x="466587" y="1351430"/>
                </a:cubicBezTo>
                <a:lnTo>
                  <a:pt x="466587" y="1363960"/>
                </a:lnTo>
                <a:lnTo>
                  <a:pt x="469767" y="1370080"/>
                </a:lnTo>
                <a:lnTo>
                  <a:pt x="469822" y="1370080"/>
                </a:lnTo>
                <a:lnTo>
                  <a:pt x="469825" y="1370080"/>
                </a:lnTo>
                <a:lnTo>
                  <a:pt x="469822" y="1370065"/>
                </a:lnTo>
                <a:cubicBezTo>
                  <a:pt x="469822" y="1370065"/>
                  <a:pt x="469822" y="1370065"/>
                  <a:pt x="539484" y="1370065"/>
                </a:cubicBezTo>
                <a:lnTo>
                  <a:pt x="539484" y="1370080"/>
                </a:lnTo>
                <a:lnTo>
                  <a:pt x="539486" y="1370080"/>
                </a:lnTo>
                <a:lnTo>
                  <a:pt x="539486" y="1681233"/>
                </a:lnTo>
                <a:lnTo>
                  <a:pt x="588084" y="1681233"/>
                </a:lnTo>
                <a:lnTo>
                  <a:pt x="588085" y="1681233"/>
                </a:lnTo>
                <a:lnTo>
                  <a:pt x="588091" y="1681233"/>
                </a:lnTo>
                <a:lnTo>
                  <a:pt x="588091" y="3602100"/>
                </a:lnTo>
                <a:lnTo>
                  <a:pt x="662607" y="3602100"/>
                </a:lnTo>
                <a:lnTo>
                  <a:pt x="662607" y="3602126"/>
                </a:lnTo>
                <a:lnTo>
                  <a:pt x="662610" y="3602126"/>
                </a:lnTo>
                <a:lnTo>
                  <a:pt x="662610" y="3722511"/>
                </a:lnTo>
                <a:lnTo>
                  <a:pt x="0" y="3722511"/>
                </a:lnTo>
                <a:lnTo>
                  <a:pt x="0" y="3602100"/>
                </a:lnTo>
                <a:lnTo>
                  <a:pt x="1" y="3602100"/>
                </a:lnTo>
                <a:lnTo>
                  <a:pt x="76146" y="3602100"/>
                </a:lnTo>
                <a:lnTo>
                  <a:pt x="76146" y="3552888"/>
                </a:lnTo>
                <a:lnTo>
                  <a:pt x="76142" y="3552888"/>
                </a:lnTo>
                <a:lnTo>
                  <a:pt x="76142" y="3508438"/>
                </a:lnTo>
                <a:lnTo>
                  <a:pt x="76146" y="3508438"/>
                </a:lnTo>
                <a:lnTo>
                  <a:pt x="76146" y="3443350"/>
                </a:lnTo>
                <a:lnTo>
                  <a:pt x="76142" y="3443350"/>
                </a:lnTo>
                <a:lnTo>
                  <a:pt x="76142" y="3397312"/>
                </a:lnTo>
                <a:lnTo>
                  <a:pt x="76146" y="3397312"/>
                </a:lnTo>
                <a:lnTo>
                  <a:pt x="76146" y="3333812"/>
                </a:lnTo>
                <a:lnTo>
                  <a:pt x="76144" y="3333812"/>
                </a:lnTo>
                <a:lnTo>
                  <a:pt x="76144" y="3284599"/>
                </a:lnTo>
                <a:lnTo>
                  <a:pt x="76146" y="3284599"/>
                </a:lnTo>
                <a:lnTo>
                  <a:pt x="76146" y="3221099"/>
                </a:lnTo>
                <a:lnTo>
                  <a:pt x="76144" y="3221099"/>
                </a:lnTo>
                <a:lnTo>
                  <a:pt x="76144" y="3175061"/>
                </a:lnTo>
                <a:lnTo>
                  <a:pt x="76146" y="3175061"/>
                </a:lnTo>
                <a:lnTo>
                  <a:pt x="76146" y="3111561"/>
                </a:lnTo>
                <a:lnTo>
                  <a:pt x="76144" y="3111561"/>
                </a:lnTo>
                <a:lnTo>
                  <a:pt x="76144" y="3065523"/>
                </a:lnTo>
                <a:lnTo>
                  <a:pt x="76146" y="3065523"/>
                </a:lnTo>
                <a:lnTo>
                  <a:pt x="76146" y="3002023"/>
                </a:lnTo>
                <a:lnTo>
                  <a:pt x="76144" y="3002023"/>
                </a:lnTo>
                <a:lnTo>
                  <a:pt x="76144" y="2955985"/>
                </a:lnTo>
                <a:lnTo>
                  <a:pt x="76146" y="2955985"/>
                </a:lnTo>
                <a:lnTo>
                  <a:pt x="76146" y="2892485"/>
                </a:lnTo>
                <a:lnTo>
                  <a:pt x="76144" y="2892485"/>
                </a:lnTo>
                <a:lnTo>
                  <a:pt x="76144" y="2846447"/>
                </a:lnTo>
                <a:lnTo>
                  <a:pt x="76146" y="2846447"/>
                </a:lnTo>
                <a:lnTo>
                  <a:pt x="76146" y="2781359"/>
                </a:lnTo>
                <a:lnTo>
                  <a:pt x="76144" y="2781359"/>
                </a:lnTo>
                <a:lnTo>
                  <a:pt x="76144" y="2733734"/>
                </a:lnTo>
                <a:lnTo>
                  <a:pt x="76146" y="2733734"/>
                </a:lnTo>
                <a:lnTo>
                  <a:pt x="76146" y="2668646"/>
                </a:lnTo>
                <a:lnTo>
                  <a:pt x="76144" y="2668646"/>
                </a:lnTo>
                <a:lnTo>
                  <a:pt x="76144" y="2624196"/>
                </a:lnTo>
                <a:lnTo>
                  <a:pt x="76146" y="2624196"/>
                </a:lnTo>
                <a:lnTo>
                  <a:pt x="76146" y="2559109"/>
                </a:lnTo>
                <a:lnTo>
                  <a:pt x="76145" y="2559109"/>
                </a:lnTo>
                <a:lnTo>
                  <a:pt x="76145" y="2513071"/>
                </a:lnTo>
                <a:lnTo>
                  <a:pt x="76146" y="2513071"/>
                </a:lnTo>
                <a:lnTo>
                  <a:pt x="76146" y="2449571"/>
                </a:lnTo>
                <a:lnTo>
                  <a:pt x="76145" y="2449571"/>
                </a:lnTo>
                <a:lnTo>
                  <a:pt x="76145" y="2403533"/>
                </a:lnTo>
                <a:lnTo>
                  <a:pt x="76146" y="2403533"/>
                </a:lnTo>
                <a:lnTo>
                  <a:pt x="76146" y="2340033"/>
                </a:lnTo>
                <a:lnTo>
                  <a:pt x="76145" y="2340033"/>
                </a:lnTo>
                <a:lnTo>
                  <a:pt x="76145" y="2290820"/>
                </a:lnTo>
                <a:lnTo>
                  <a:pt x="76146" y="2290820"/>
                </a:lnTo>
                <a:lnTo>
                  <a:pt x="76146" y="2230495"/>
                </a:lnTo>
                <a:lnTo>
                  <a:pt x="76145" y="2230495"/>
                </a:lnTo>
                <a:lnTo>
                  <a:pt x="76145" y="2181282"/>
                </a:lnTo>
                <a:lnTo>
                  <a:pt x="76146" y="2181282"/>
                </a:lnTo>
                <a:lnTo>
                  <a:pt x="76146" y="2117782"/>
                </a:lnTo>
                <a:lnTo>
                  <a:pt x="76145" y="2117782"/>
                </a:lnTo>
                <a:lnTo>
                  <a:pt x="76145" y="2071744"/>
                </a:lnTo>
                <a:lnTo>
                  <a:pt x="76146" y="2071744"/>
                </a:lnTo>
                <a:lnTo>
                  <a:pt x="76146" y="2008244"/>
                </a:lnTo>
                <a:lnTo>
                  <a:pt x="76145" y="2008244"/>
                </a:lnTo>
                <a:lnTo>
                  <a:pt x="76145" y="1962206"/>
                </a:lnTo>
                <a:lnTo>
                  <a:pt x="76146" y="1962206"/>
                </a:lnTo>
                <a:lnTo>
                  <a:pt x="76146" y="1897118"/>
                </a:lnTo>
                <a:lnTo>
                  <a:pt x="76146" y="1852668"/>
                </a:lnTo>
                <a:lnTo>
                  <a:pt x="76146" y="1787580"/>
                </a:lnTo>
                <a:lnTo>
                  <a:pt x="76146" y="1739955"/>
                </a:lnTo>
                <a:lnTo>
                  <a:pt x="76146" y="1681217"/>
                </a:lnTo>
                <a:lnTo>
                  <a:pt x="124756" y="1681217"/>
                </a:lnTo>
                <a:lnTo>
                  <a:pt x="124756" y="1681216"/>
                </a:lnTo>
                <a:lnTo>
                  <a:pt x="124744" y="1681216"/>
                </a:lnTo>
                <a:cubicBezTo>
                  <a:pt x="124744" y="1681216"/>
                  <a:pt x="124744" y="1681216"/>
                  <a:pt x="124744" y="1370065"/>
                </a:cubicBezTo>
                <a:cubicBezTo>
                  <a:pt x="124744" y="1370065"/>
                  <a:pt x="124744" y="1370065"/>
                  <a:pt x="192785" y="1370065"/>
                </a:cubicBezTo>
                <a:lnTo>
                  <a:pt x="192780" y="1370080"/>
                </a:lnTo>
                <a:lnTo>
                  <a:pt x="192790" y="1370080"/>
                </a:lnTo>
                <a:lnTo>
                  <a:pt x="192801" y="1370080"/>
                </a:lnTo>
                <a:lnTo>
                  <a:pt x="192801" y="1363694"/>
                </a:lnTo>
                <a:lnTo>
                  <a:pt x="192789" y="1363716"/>
                </a:lnTo>
                <a:cubicBezTo>
                  <a:pt x="192789" y="1363716"/>
                  <a:pt x="192789" y="1363716"/>
                  <a:pt x="192789" y="1342362"/>
                </a:cubicBezTo>
                <a:cubicBezTo>
                  <a:pt x="192789" y="1342362"/>
                  <a:pt x="192789" y="1342362"/>
                  <a:pt x="192789" y="1339312"/>
                </a:cubicBezTo>
                <a:lnTo>
                  <a:pt x="196212" y="1325964"/>
                </a:lnTo>
                <a:lnTo>
                  <a:pt x="196251" y="1325773"/>
                </a:lnTo>
                <a:lnTo>
                  <a:pt x="203690" y="1289391"/>
                </a:lnTo>
                <a:lnTo>
                  <a:pt x="206597" y="1285198"/>
                </a:lnTo>
                <a:lnTo>
                  <a:pt x="206710" y="1285035"/>
                </a:lnTo>
                <a:lnTo>
                  <a:pt x="208437" y="1278302"/>
                </a:lnTo>
                <a:lnTo>
                  <a:pt x="208990" y="1277578"/>
                </a:lnTo>
                <a:lnTo>
                  <a:pt x="208990" y="1264243"/>
                </a:lnTo>
                <a:cubicBezTo>
                  <a:pt x="208990" y="1261176"/>
                  <a:pt x="208990" y="1261176"/>
                  <a:pt x="208990" y="1261176"/>
                </a:cubicBezTo>
                <a:lnTo>
                  <a:pt x="210402" y="1256543"/>
                </a:lnTo>
                <a:lnTo>
                  <a:pt x="218787" y="1216485"/>
                </a:lnTo>
                <a:lnTo>
                  <a:pt x="225541" y="1206871"/>
                </a:lnTo>
                <a:lnTo>
                  <a:pt x="227683" y="1199841"/>
                </a:lnTo>
                <a:lnTo>
                  <a:pt x="228431" y="1199145"/>
                </a:lnTo>
                <a:lnTo>
                  <a:pt x="228431" y="1199045"/>
                </a:lnTo>
                <a:cubicBezTo>
                  <a:pt x="228431" y="1197888"/>
                  <a:pt x="228431" y="1195573"/>
                  <a:pt x="228431" y="1190942"/>
                </a:cubicBezTo>
                <a:cubicBezTo>
                  <a:pt x="228431" y="1190942"/>
                  <a:pt x="228431" y="1190942"/>
                  <a:pt x="228431" y="1187856"/>
                </a:cubicBezTo>
                <a:lnTo>
                  <a:pt x="228738" y="1186508"/>
                </a:lnTo>
                <a:lnTo>
                  <a:pt x="235143" y="1157623"/>
                </a:lnTo>
                <a:lnTo>
                  <a:pt x="236566" y="1150812"/>
                </a:lnTo>
                <a:lnTo>
                  <a:pt x="236694" y="1150628"/>
                </a:lnTo>
                <a:lnTo>
                  <a:pt x="237335" y="1147740"/>
                </a:lnTo>
                <a:lnTo>
                  <a:pt x="246086" y="1136998"/>
                </a:lnTo>
                <a:lnTo>
                  <a:pt x="258619" y="1118808"/>
                </a:lnTo>
                <a:lnTo>
                  <a:pt x="261655" y="1116779"/>
                </a:lnTo>
                <a:lnTo>
                  <a:pt x="262414" y="1116271"/>
                </a:lnTo>
                <a:lnTo>
                  <a:pt x="264989" y="1106181"/>
                </a:lnTo>
                <a:lnTo>
                  <a:pt x="268975" y="1088165"/>
                </a:lnTo>
                <a:cubicBezTo>
                  <a:pt x="271150" y="1078336"/>
                  <a:pt x="274049" y="1065230"/>
                  <a:pt x="277915" y="1047756"/>
                </a:cubicBezTo>
                <a:cubicBezTo>
                  <a:pt x="277915" y="1047756"/>
                  <a:pt x="277915" y="1047756"/>
                  <a:pt x="287193" y="1011289"/>
                </a:cubicBezTo>
                <a:lnTo>
                  <a:pt x="287402" y="1011289"/>
                </a:lnTo>
                <a:lnTo>
                  <a:pt x="287395" y="1011286"/>
                </a:lnTo>
                <a:lnTo>
                  <a:pt x="287383" y="1011286"/>
                </a:lnTo>
                <a:lnTo>
                  <a:pt x="277244" y="1006929"/>
                </a:lnTo>
                <a:lnTo>
                  <a:pt x="273562" y="1005348"/>
                </a:lnTo>
                <a:lnTo>
                  <a:pt x="273560" y="1005345"/>
                </a:lnTo>
                <a:lnTo>
                  <a:pt x="273531" y="1005333"/>
                </a:lnTo>
                <a:cubicBezTo>
                  <a:pt x="270453" y="1001761"/>
                  <a:pt x="268914" y="996998"/>
                  <a:pt x="268914" y="992236"/>
                </a:cubicBezTo>
                <a:cubicBezTo>
                  <a:pt x="268914" y="982711"/>
                  <a:pt x="275070" y="976361"/>
                  <a:pt x="287383" y="976361"/>
                </a:cubicBezTo>
                <a:cubicBezTo>
                  <a:pt x="287383" y="976361"/>
                  <a:pt x="287383" y="976361"/>
                  <a:pt x="305563" y="976361"/>
                </a:cubicBezTo>
                <a:lnTo>
                  <a:pt x="308926" y="976361"/>
                </a:lnTo>
                <a:lnTo>
                  <a:pt x="330011" y="619598"/>
                </a:lnTo>
                <a:close/>
                <a:moveTo>
                  <a:pt x="4187771" y="223881"/>
                </a:moveTo>
                <a:cubicBezTo>
                  <a:pt x="4194251" y="223881"/>
                  <a:pt x="4200732" y="226931"/>
                  <a:pt x="4200732" y="233031"/>
                </a:cubicBezTo>
                <a:lnTo>
                  <a:pt x="4200732" y="315956"/>
                </a:lnTo>
                <a:lnTo>
                  <a:pt x="4225032" y="315956"/>
                </a:lnTo>
                <a:lnTo>
                  <a:pt x="4225032" y="333419"/>
                </a:lnTo>
                <a:lnTo>
                  <a:pt x="4200732" y="333419"/>
                </a:lnTo>
                <a:lnTo>
                  <a:pt x="4200732" y="408592"/>
                </a:lnTo>
                <a:lnTo>
                  <a:pt x="4200732" y="488994"/>
                </a:lnTo>
                <a:lnTo>
                  <a:pt x="4225032" y="488994"/>
                </a:lnTo>
                <a:lnTo>
                  <a:pt x="4225032" y="511219"/>
                </a:lnTo>
                <a:lnTo>
                  <a:pt x="4200732" y="511219"/>
                </a:lnTo>
                <a:lnTo>
                  <a:pt x="4200732" y="566447"/>
                </a:lnTo>
                <a:lnTo>
                  <a:pt x="4200732" y="663620"/>
                </a:lnTo>
                <a:lnTo>
                  <a:pt x="4225032" y="663620"/>
                </a:lnTo>
                <a:lnTo>
                  <a:pt x="4225032" y="684258"/>
                </a:lnTo>
                <a:lnTo>
                  <a:pt x="4200732" y="684258"/>
                </a:lnTo>
                <a:lnTo>
                  <a:pt x="4200732" y="707539"/>
                </a:lnTo>
                <a:cubicBezTo>
                  <a:pt x="4200732" y="751880"/>
                  <a:pt x="4200732" y="793585"/>
                  <a:pt x="4200732" y="832808"/>
                </a:cubicBezTo>
                <a:lnTo>
                  <a:pt x="4200732" y="836658"/>
                </a:lnTo>
                <a:lnTo>
                  <a:pt x="4225032" y="836658"/>
                </a:lnTo>
                <a:lnTo>
                  <a:pt x="4225032" y="857296"/>
                </a:lnTo>
                <a:lnTo>
                  <a:pt x="4200732" y="857296"/>
                </a:lnTo>
                <a:lnTo>
                  <a:pt x="4200732" y="976847"/>
                </a:lnTo>
                <a:lnTo>
                  <a:pt x="4200732" y="992233"/>
                </a:lnTo>
                <a:lnTo>
                  <a:pt x="4284975" y="992233"/>
                </a:lnTo>
                <a:lnTo>
                  <a:pt x="4284975" y="1041446"/>
                </a:lnTo>
                <a:lnTo>
                  <a:pt x="4239126" y="1041446"/>
                </a:lnTo>
                <a:lnTo>
                  <a:pt x="4369219" y="1230359"/>
                </a:lnTo>
                <a:lnTo>
                  <a:pt x="4424303" y="1230359"/>
                </a:lnTo>
                <a:lnTo>
                  <a:pt x="4424303" y="1257346"/>
                </a:lnTo>
                <a:lnTo>
                  <a:pt x="4424303" y="1257347"/>
                </a:lnTo>
                <a:lnTo>
                  <a:pt x="4424303" y="1349421"/>
                </a:lnTo>
                <a:lnTo>
                  <a:pt x="4492347" y="1349421"/>
                </a:lnTo>
                <a:lnTo>
                  <a:pt x="4492347" y="1376409"/>
                </a:lnTo>
                <a:lnTo>
                  <a:pt x="4492347" y="1431972"/>
                </a:lnTo>
                <a:lnTo>
                  <a:pt x="4492347" y="1446260"/>
                </a:lnTo>
                <a:lnTo>
                  <a:pt x="4492347" y="1516109"/>
                </a:lnTo>
                <a:lnTo>
                  <a:pt x="4492347" y="1531984"/>
                </a:lnTo>
                <a:lnTo>
                  <a:pt x="4492347" y="1601834"/>
                </a:lnTo>
                <a:lnTo>
                  <a:pt x="4492347" y="1617709"/>
                </a:lnTo>
                <a:lnTo>
                  <a:pt x="4492347" y="1687560"/>
                </a:lnTo>
                <a:lnTo>
                  <a:pt x="4492347" y="1703435"/>
                </a:lnTo>
                <a:lnTo>
                  <a:pt x="4492347" y="1773285"/>
                </a:lnTo>
                <a:lnTo>
                  <a:pt x="4492347" y="1787573"/>
                </a:lnTo>
                <a:lnTo>
                  <a:pt x="4492347" y="1857423"/>
                </a:lnTo>
                <a:lnTo>
                  <a:pt x="4492347" y="1873298"/>
                </a:lnTo>
                <a:lnTo>
                  <a:pt x="4492347" y="1943148"/>
                </a:lnTo>
                <a:lnTo>
                  <a:pt x="4492347" y="1959023"/>
                </a:lnTo>
                <a:lnTo>
                  <a:pt x="4492347" y="2028873"/>
                </a:lnTo>
                <a:lnTo>
                  <a:pt x="4492347" y="2044748"/>
                </a:lnTo>
                <a:lnTo>
                  <a:pt x="4492347" y="2114598"/>
                </a:lnTo>
                <a:lnTo>
                  <a:pt x="4492347" y="2128886"/>
                </a:lnTo>
                <a:lnTo>
                  <a:pt x="4492347" y="2200323"/>
                </a:lnTo>
                <a:lnTo>
                  <a:pt x="4492347" y="2214611"/>
                </a:lnTo>
                <a:lnTo>
                  <a:pt x="4492347" y="2284461"/>
                </a:lnTo>
                <a:lnTo>
                  <a:pt x="4492347" y="2300336"/>
                </a:lnTo>
                <a:lnTo>
                  <a:pt x="4492347" y="2370186"/>
                </a:lnTo>
                <a:lnTo>
                  <a:pt x="4492347" y="2386061"/>
                </a:lnTo>
                <a:lnTo>
                  <a:pt x="4492347" y="2455912"/>
                </a:lnTo>
                <a:lnTo>
                  <a:pt x="4492347" y="2471787"/>
                </a:lnTo>
                <a:lnTo>
                  <a:pt x="4492347" y="2541637"/>
                </a:lnTo>
                <a:lnTo>
                  <a:pt x="4492347" y="2555925"/>
                </a:lnTo>
                <a:lnTo>
                  <a:pt x="4492347" y="2625775"/>
                </a:lnTo>
                <a:lnTo>
                  <a:pt x="4492347" y="2641650"/>
                </a:lnTo>
                <a:lnTo>
                  <a:pt x="4492347" y="2711500"/>
                </a:lnTo>
                <a:lnTo>
                  <a:pt x="4492347" y="2727375"/>
                </a:lnTo>
                <a:lnTo>
                  <a:pt x="4492347" y="2797225"/>
                </a:lnTo>
                <a:lnTo>
                  <a:pt x="4492347" y="2813100"/>
                </a:lnTo>
                <a:lnTo>
                  <a:pt x="4492347" y="2882950"/>
                </a:lnTo>
                <a:lnTo>
                  <a:pt x="4492347" y="2897238"/>
                </a:lnTo>
                <a:lnTo>
                  <a:pt x="4492347" y="2968675"/>
                </a:lnTo>
                <a:lnTo>
                  <a:pt x="4492347" y="2982963"/>
                </a:lnTo>
                <a:lnTo>
                  <a:pt x="4492347" y="3052813"/>
                </a:lnTo>
                <a:lnTo>
                  <a:pt x="4492347" y="3068688"/>
                </a:lnTo>
                <a:lnTo>
                  <a:pt x="4492347" y="3138538"/>
                </a:lnTo>
                <a:lnTo>
                  <a:pt x="4492347" y="3154413"/>
                </a:lnTo>
                <a:lnTo>
                  <a:pt x="4492347" y="3224264"/>
                </a:lnTo>
                <a:lnTo>
                  <a:pt x="4492347" y="3240139"/>
                </a:lnTo>
                <a:lnTo>
                  <a:pt x="4492347" y="3309989"/>
                </a:lnTo>
                <a:lnTo>
                  <a:pt x="4492347" y="3324277"/>
                </a:lnTo>
                <a:lnTo>
                  <a:pt x="4492347" y="3395714"/>
                </a:lnTo>
                <a:lnTo>
                  <a:pt x="4492347" y="3410002"/>
                </a:lnTo>
                <a:lnTo>
                  <a:pt x="4492347" y="3479852"/>
                </a:lnTo>
                <a:lnTo>
                  <a:pt x="4492347" y="3495727"/>
                </a:lnTo>
                <a:lnTo>
                  <a:pt x="4492347" y="3565577"/>
                </a:lnTo>
                <a:lnTo>
                  <a:pt x="4492347" y="3581452"/>
                </a:lnTo>
                <a:lnTo>
                  <a:pt x="4492347" y="3629279"/>
                </a:lnTo>
                <a:lnTo>
                  <a:pt x="4492419" y="3629142"/>
                </a:lnTo>
                <a:lnTo>
                  <a:pt x="4492419" y="3624328"/>
                </a:lnTo>
                <a:lnTo>
                  <a:pt x="4573424" y="3476690"/>
                </a:lnTo>
                <a:lnTo>
                  <a:pt x="4573425" y="3476690"/>
                </a:lnTo>
                <a:lnTo>
                  <a:pt x="4643089" y="3476690"/>
                </a:lnTo>
                <a:lnTo>
                  <a:pt x="4643089" y="2465449"/>
                </a:lnTo>
                <a:lnTo>
                  <a:pt x="4704652" y="2465449"/>
                </a:lnTo>
                <a:lnTo>
                  <a:pt x="4704652" y="2465448"/>
                </a:lnTo>
                <a:lnTo>
                  <a:pt x="4704652" y="2028884"/>
                </a:lnTo>
                <a:lnTo>
                  <a:pt x="4704652" y="1741545"/>
                </a:lnTo>
                <a:lnTo>
                  <a:pt x="4735434" y="1671695"/>
                </a:lnTo>
                <a:lnTo>
                  <a:pt x="4766216" y="1741545"/>
                </a:lnTo>
                <a:lnTo>
                  <a:pt x="4913644" y="1555807"/>
                </a:lnTo>
                <a:lnTo>
                  <a:pt x="4913644" y="1555808"/>
                </a:lnTo>
                <a:lnTo>
                  <a:pt x="4913645" y="1555807"/>
                </a:lnTo>
                <a:lnTo>
                  <a:pt x="5059454" y="1741545"/>
                </a:lnTo>
                <a:lnTo>
                  <a:pt x="5062694" y="1741545"/>
                </a:lnTo>
                <a:lnTo>
                  <a:pt x="5093475" y="1671695"/>
                </a:lnTo>
                <a:lnTo>
                  <a:pt x="5124257" y="1741545"/>
                </a:lnTo>
                <a:lnTo>
                  <a:pt x="5124257" y="2028884"/>
                </a:lnTo>
                <a:lnTo>
                  <a:pt x="5124257" y="2465449"/>
                </a:lnTo>
                <a:lnTo>
                  <a:pt x="5187441" y="2465449"/>
                </a:lnTo>
                <a:lnTo>
                  <a:pt x="5187441" y="3476690"/>
                </a:lnTo>
                <a:lnTo>
                  <a:pt x="5255485" y="3476690"/>
                </a:lnTo>
                <a:lnTo>
                  <a:pt x="5282926" y="3528335"/>
                </a:lnTo>
                <a:lnTo>
                  <a:pt x="5282926" y="2773408"/>
                </a:lnTo>
                <a:lnTo>
                  <a:pt x="5282941" y="2773408"/>
                </a:lnTo>
                <a:lnTo>
                  <a:pt x="5282941" y="2700418"/>
                </a:lnTo>
                <a:lnTo>
                  <a:pt x="5417408" y="2700418"/>
                </a:lnTo>
                <a:lnTo>
                  <a:pt x="5417409" y="2700417"/>
                </a:lnTo>
                <a:lnTo>
                  <a:pt x="5417408" y="2700417"/>
                </a:lnTo>
                <a:lnTo>
                  <a:pt x="5282941" y="2700417"/>
                </a:lnTo>
                <a:lnTo>
                  <a:pt x="5621538" y="2440065"/>
                </a:lnTo>
                <a:lnTo>
                  <a:pt x="5958515" y="2700417"/>
                </a:lnTo>
                <a:lnTo>
                  <a:pt x="5824047" y="2700417"/>
                </a:lnTo>
                <a:lnTo>
                  <a:pt x="5824048" y="2700418"/>
                </a:lnTo>
                <a:lnTo>
                  <a:pt x="5958515" y="2700418"/>
                </a:lnTo>
                <a:lnTo>
                  <a:pt x="5958515" y="2773444"/>
                </a:lnTo>
                <a:lnTo>
                  <a:pt x="5958498" y="2773444"/>
                </a:lnTo>
                <a:lnTo>
                  <a:pt x="5958498" y="3722511"/>
                </a:lnTo>
                <a:lnTo>
                  <a:pt x="1621689" y="3722511"/>
                </a:lnTo>
                <a:lnTo>
                  <a:pt x="1621689" y="2544808"/>
                </a:lnTo>
                <a:lnTo>
                  <a:pt x="1639501" y="2544808"/>
                </a:lnTo>
                <a:lnTo>
                  <a:pt x="1680000" y="2544808"/>
                </a:lnTo>
                <a:lnTo>
                  <a:pt x="1680000" y="2233658"/>
                </a:lnTo>
                <a:lnTo>
                  <a:pt x="1767513" y="2233658"/>
                </a:lnTo>
                <a:lnTo>
                  <a:pt x="1767513" y="1968545"/>
                </a:lnTo>
                <a:lnTo>
                  <a:pt x="1793446" y="1968545"/>
                </a:lnTo>
                <a:lnTo>
                  <a:pt x="1793446" y="1833608"/>
                </a:lnTo>
                <a:lnTo>
                  <a:pt x="1848543" y="1833608"/>
                </a:lnTo>
                <a:lnTo>
                  <a:pt x="1848543" y="1736770"/>
                </a:lnTo>
                <a:lnTo>
                  <a:pt x="1905234" y="1736770"/>
                </a:lnTo>
                <a:lnTo>
                  <a:pt x="1905234" y="1693908"/>
                </a:lnTo>
                <a:lnTo>
                  <a:pt x="1979758" y="1693908"/>
                </a:lnTo>
                <a:lnTo>
                  <a:pt x="1988915" y="1479595"/>
                </a:lnTo>
                <a:lnTo>
                  <a:pt x="1988666" y="1479595"/>
                </a:lnTo>
                <a:lnTo>
                  <a:pt x="1987883" y="1479595"/>
                </a:lnTo>
                <a:lnTo>
                  <a:pt x="1987492" y="1479595"/>
                </a:lnTo>
                <a:lnTo>
                  <a:pt x="1980334" y="1479595"/>
                </a:lnTo>
                <a:lnTo>
                  <a:pt x="1979256" y="1479595"/>
                </a:lnTo>
                <a:cubicBezTo>
                  <a:pt x="1974543" y="1479595"/>
                  <a:pt x="1970620" y="1478096"/>
                  <a:pt x="1967873" y="1475847"/>
                </a:cubicBezTo>
                <a:cubicBezTo>
                  <a:pt x="1965107" y="1473598"/>
                  <a:pt x="1963542" y="1470599"/>
                  <a:pt x="1963542" y="1467600"/>
                </a:cubicBezTo>
                <a:cubicBezTo>
                  <a:pt x="1963542" y="1458604"/>
                  <a:pt x="1969832" y="1452607"/>
                  <a:pt x="1979256" y="1452607"/>
                </a:cubicBezTo>
                <a:lnTo>
                  <a:pt x="1980433" y="1452607"/>
                </a:lnTo>
                <a:lnTo>
                  <a:pt x="1988666" y="1452607"/>
                </a:lnTo>
                <a:lnTo>
                  <a:pt x="1988695" y="1452607"/>
                </a:lnTo>
                <a:lnTo>
                  <a:pt x="1989477" y="1452607"/>
                </a:lnTo>
                <a:lnTo>
                  <a:pt x="2003620" y="1132318"/>
                </a:lnTo>
                <a:lnTo>
                  <a:pt x="2003121" y="1142981"/>
                </a:lnTo>
                <a:lnTo>
                  <a:pt x="2003620" y="1132317"/>
                </a:lnTo>
                <a:lnTo>
                  <a:pt x="2003620" y="1132271"/>
                </a:lnTo>
                <a:lnTo>
                  <a:pt x="2003926" y="1125367"/>
                </a:lnTo>
                <a:lnTo>
                  <a:pt x="2007272" y="1049602"/>
                </a:lnTo>
                <a:lnTo>
                  <a:pt x="2007280" y="1049382"/>
                </a:lnTo>
                <a:lnTo>
                  <a:pt x="2007283" y="1049382"/>
                </a:lnTo>
                <a:lnTo>
                  <a:pt x="2007483" y="1049382"/>
                </a:lnTo>
                <a:lnTo>
                  <a:pt x="2008268" y="1049382"/>
                </a:lnTo>
                <a:lnTo>
                  <a:pt x="2012971" y="1049382"/>
                </a:lnTo>
                <a:lnTo>
                  <a:pt x="2013755" y="1049382"/>
                </a:lnTo>
                <a:lnTo>
                  <a:pt x="2020230" y="1049382"/>
                </a:lnTo>
                <a:lnTo>
                  <a:pt x="2037377" y="1452607"/>
                </a:lnTo>
                <a:lnTo>
                  <a:pt x="2039561" y="1452607"/>
                </a:lnTo>
                <a:cubicBezTo>
                  <a:pt x="2048198" y="1452607"/>
                  <a:pt x="2048198" y="1452607"/>
                  <a:pt x="2048198" y="1452607"/>
                </a:cubicBezTo>
                <a:cubicBezTo>
                  <a:pt x="2057619" y="1452607"/>
                  <a:pt x="2063900" y="1458604"/>
                  <a:pt x="2063900" y="1467600"/>
                </a:cubicBezTo>
                <a:cubicBezTo>
                  <a:pt x="2063900" y="1473598"/>
                  <a:pt x="2057619" y="1479595"/>
                  <a:pt x="2048198" y="1479595"/>
                </a:cubicBezTo>
                <a:lnTo>
                  <a:pt x="2038529" y="1479595"/>
                </a:lnTo>
                <a:lnTo>
                  <a:pt x="2047691" y="1693908"/>
                </a:lnTo>
                <a:lnTo>
                  <a:pt x="2122229" y="1693908"/>
                </a:lnTo>
                <a:lnTo>
                  <a:pt x="2122229" y="1736770"/>
                </a:lnTo>
                <a:lnTo>
                  <a:pt x="2178885" y="1736770"/>
                </a:lnTo>
                <a:lnTo>
                  <a:pt x="2178885" y="1833608"/>
                </a:lnTo>
                <a:lnTo>
                  <a:pt x="2234022" y="1833608"/>
                </a:lnTo>
                <a:lnTo>
                  <a:pt x="2234022" y="1968545"/>
                </a:lnTo>
                <a:lnTo>
                  <a:pt x="2259999" y="1968545"/>
                </a:lnTo>
                <a:lnTo>
                  <a:pt x="2259999" y="2233658"/>
                </a:lnTo>
                <a:lnTo>
                  <a:pt x="2345764" y="2233658"/>
                </a:lnTo>
                <a:lnTo>
                  <a:pt x="2345764" y="2544808"/>
                </a:lnTo>
                <a:lnTo>
                  <a:pt x="2405725" y="2544808"/>
                </a:lnTo>
                <a:lnTo>
                  <a:pt x="2405725" y="3703690"/>
                </a:lnTo>
                <a:lnTo>
                  <a:pt x="2408302" y="3703690"/>
                </a:lnTo>
                <a:lnTo>
                  <a:pt x="2408304" y="3703690"/>
                </a:lnTo>
                <a:lnTo>
                  <a:pt x="2411417" y="3703690"/>
                </a:lnTo>
                <a:lnTo>
                  <a:pt x="2433205" y="3703690"/>
                </a:lnTo>
                <a:lnTo>
                  <a:pt x="2433245" y="3703690"/>
                </a:lnTo>
                <a:lnTo>
                  <a:pt x="2433245" y="3644953"/>
                </a:lnTo>
                <a:lnTo>
                  <a:pt x="2412185" y="3644953"/>
                </a:lnTo>
                <a:lnTo>
                  <a:pt x="2412184" y="3644953"/>
                </a:lnTo>
                <a:lnTo>
                  <a:pt x="2412184" y="3592565"/>
                </a:lnTo>
                <a:lnTo>
                  <a:pt x="2412185" y="3592565"/>
                </a:lnTo>
                <a:lnTo>
                  <a:pt x="2433245" y="3592565"/>
                </a:lnTo>
                <a:lnTo>
                  <a:pt x="2433245" y="3532240"/>
                </a:lnTo>
                <a:lnTo>
                  <a:pt x="2433247" y="3532240"/>
                </a:lnTo>
                <a:lnTo>
                  <a:pt x="2496433" y="3532240"/>
                </a:lnTo>
                <a:lnTo>
                  <a:pt x="2496433" y="3532239"/>
                </a:lnTo>
                <a:lnTo>
                  <a:pt x="2496433" y="2916288"/>
                </a:lnTo>
                <a:lnTo>
                  <a:pt x="2496582" y="2916123"/>
                </a:lnTo>
                <a:lnTo>
                  <a:pt x="2551787" y="2854973"/>
                </a:lnTo>
                <a:lnTo>
                  <a:pt x="2551787" y="2800850"/>
                </a:lnTo>
                <a:cubicBezTo>
                  <a:pt x="2551787" y="2719384"/>
                  <a:pt x="2551787" y="2656877"/>
                  <a:pt x="2551787" y="2632571"/>
                </a:cubicBezTo>
                <a:lnTo>
                  <a:pt x="2548840" y="2566607"/>
                </a:lnTo>
                <a:lnTo>
                  <a:pt x="2539796" y="2517413"/>
                </a:lnTo>
                <a:cubicBezTo>
                  <a:pt x="2531642" y="2488023"/>
                  <a:pt x="2519215" y="2463595"/>
                  <a:pt x="2502127" y="2431534"/>
                </a:cubicBezTo>
                <a:cubicBezTo>
                  <a:pt x="2467953" y="2364359"/>
                  <a:pt x="2446207" y="2303290"/>
                  <a:pt x="2446207" y="2303290"/>
                </a:cubicBezTo>
                <a:cubicBezTo>
                  <a:pt x="2446207" y="2303290"/>
                  <a:pt x="2446207" y="2303290"/>
                  <a:pt x="2446207" y="2300236"/>
                </a:cubicBezTo>
                <a:cubicBezTo>
                  <a:pt x="2446207" y="2300236"/>
                  <a:pt x="2446207" y="2297183"/>
                  <a:pt x="2446207" y="2297183"/>
                </a:cubicBezTo>
                <a:lnTo>
                  <a:pt x="2452206" y="2263977"/>
                </a:lnTo>
                <a:lnTo>
                  <a:pt x="2452528" y="2261877"/>
                </a:lnTo>
                <a:lnTo>
                  <a:pt x="2452632" y="2261627"/>
                </a:lnTo>
                <a:lnTo>
                  <a:pt x="2453585" y="2256343"/>
                </a:lnTo>
                <a:lnTo>
                  <a:pt x="2461432" y="2240297"/>
                </a:lnTo>
                <a:lnTo>
                  <a:pt x="2465327" y="2230857"/>
                </a:lnTo>
                <a:lnTo>
                  <a:pt x="2467128" y="2228504"/>
                </a:lnTo>
                <a:lnTo>
                  <a:pt x="2465855" y="2220479"/>
                </a:lnTo>
                <a:cubicBezTo>
                  <a:pt x="2458487" y="2169365"/>
                  <a:pt x="2450095" y="2090439"/>
                  <a:pt x="2449634" y="1994037"/>
                </a:cubicBezTo>
                <a:lnTo>
                  <a:pt x="2451718" y="1909727"/>
                </a:lnTo>
                <a:lnTo>
                  <a:pt x="2436271" y="1903696"/>
                </a:lnTo>
                <a:cubicBezTo>
                  <a:pt x="2432354" y="1899874"/>
                  <a:pt x="2430006" y="1894524"/>
                  <a:pt x="2430006" y="1888409"/>
                </a:cubicBezTo>
                <a:cubicBezTo>
                  <a:pt x="2430006" y="1888409"/>
                  <a:pt x="2430006" y="1888409"/>
                  <a:pt x="2430006" y="1851720"/>
                </a:cubicBezTo>
                <a:lnTo>
                  <a:pt x="2430031" y="1851662"/>
                </a:lnTo>
                <a:lnTo>
                  <a:pt x="2436662" y="1834905"/>
                </a:lnTo>
                <a:lnTo>
                  <a:pt x="2451158" y="1828883"/>
                </a:lnTo>
                <a:lnTo>
                  <a:pt x="2449312" y="1779636"/>
                </a:lnTo>
                <a:lnTo>
                  <a:pt x="2402465" y="1779636"/>
                </a:lnTo>
                <a:lnTo>
                  <a:pt x="2402465" y="1720898"/>
                </a:lnTo>
                <a:lnTo>
                  <a:pt x="2447101" y="1720898"/>
                </a:lnTo>
                <a:lnTo>
                  <a:pt x="2446208" y="1697089"/>
                </a:lnTo>
                <a:lnTo>
                  <a:pt x="2446207" y="1697086"/>
                </a:lnTo>
                <a:lnTo>
                  <a:pt x="2445846" y="1697086"/>
                </a:lnTo>
                <a:lnTo>
                  <a:pt x="2445398" y="1697086"/>
                </a:lnTo>
                <a:cubicBezTo>
                  <a:pt x="2445398" y="1697086"/>
                  <a:pt x="2439931" y="1690948"/>
                  <a:pt x="2437195" y="1680973"/>
                </a:cubicBezTo>
                <a:lnTo>
                  <a:pt x="2436537" y="1669670"/>
                </a:lnTo>
                <a:lnTo>
                  <a:pt x="2436488" y="1669463"/>
                </a:lnTo>
                <a:lnTo>
                  <a:pt x="2436519" y="1669370"/>
                </a:lnTo>
                <a:lnTo>
                  <a:pt x="2436172" y="1663421"/>
                </a:lnTo>
                <a:cubicBezTo>
                  <a:pt x="2437195" y="1656803"/>
                  <a:pt x="2439931" y="1649514"/>
                  <a:pt x="2445398" y="1641841"/>
                </a:cubicBezTo>
                <a:lnTo>
                  <a:pt x="2475142" y="1602512"/>
                </a:lnTo>
                <a:lnTo>
                  <a:pt x="2476276" y="1599055"/>
                </a:lnTo>
                <a:lnTo>
                  <a:pt x="2482893" y="1558973"/>
                </a:lnTo>
                <a:lnTo>
                  <a:pt x="2483674" y="1560103"/>
                </a:lnTo>
                <a:lnTo>
                  <a:pt x="2483291" y="1558973"/>
                </a:lnTo>
                <a:cubicBezTo>
                  <a:pt x="2483291" y="1558973"/>
                  <a:pt x="2520735" y="1605011"/>
                  <a:pt x="2520735" y="1647979"/>
                </a:cubicBezTo>
                <a:cubicBezTo>
                  <a:pt x="2520735" y="1657187"/>
                  <a:pt x="2519177" y="1666394"/>
                  <a:pt x="2515275" y="1674834"/>
                </a:cubicBezTo>
                <a:lnTo>
                  <a:pt x="2512393" y="1678124"/>
                </a:lnTo>
                <a:lnTo>
                  <a:pt x="2511900" y="1679696"/>
                </a:lnTo>
                <a:lnTo>
                  <a:pt x="2500361" y="1691850"/>
                </a:lnTo>
                <a:lnTo>
                  <a:pt x="2495772" y="1697086"/>
                </a:lnTo>
                <a:lnTo>
                  <a:pt x="2496433" y="1697086"/>
                </a:lnTo>
                <a:lnTo>
                  <a:pt x="2495537" y="1720898"/>
                </a:lnTo>
                <a:lnTo>
                  <a:pt x="2538555" y="1720898"/>
                </a:lnTo>
                <a:lnTo>
                  <a:pt x="2538557" y="1720898"/>
                </a:lnTo>
                <a:lnTo>
                  <a:pt x="2538557" y="1779636"/>
                </a:lnTo>
                <a:lnTo>
                  <a:pt x="2538555" y="1779636"/>
                </a:lnTo>
                <a:lnTo>
                  <a:pt x="2493330" y="1779636"/>
                </a:lnTo>
                <a:lnTo>
                  <a:pt x="2491064" y="1839961"/>
                </a:lnTo>
                <a:lnTo>
                  <a:pt x="2492381" y="1839961"/>
                </a:lnTo>
                <a:cubicBezTo>
                  <a:pt x="2498322" y="1839961"/>
                  <a:pt x="2501294" y="1842960"/>
                  <a:pt x="2501294" y="1848957"/>
                </a:cubicBezTo>
                <a:lnTo>
                  <a:pt x="2501294" y="1852661"/>
                </a:lnTo>
                <a:lnTo>
                  <a:pt x="2501833" y="1852661"/>
                </a:lnTo>
                <a:lnTo>
                  <a:pt x="2501833" y="1857548"/>
                </a:lnTo>
                <a:lnTo>
                  <a:pt x="2501959" y="1857424"/>
                </a:lnTo>
                <a:cubicBezTo>
                  <a:pt x="2501959" y="1869625"/>
                  <a:pt x="2501959" y="1894027"/>
                  <a:pt x="2501959" y="1900128"/>
                </a:cubicBezTo>
                <a:lnTo>
                  <a:pt x="2501833" y="1900321"/>
                </a:lnTo>
                <a:lnTo>
                  <a:pt x="2501833" y="1901315"/>
                </a:lnTo>
                <a:cubicBezTo>
                  <a:pt x="2501833" y="1904355"/>
                  <a:pt x="2498729" y="1907396"/>
                  <a:pt x="2495623" y="1910817"/>
                </a:cubicBezTo>
                <a:lnTo>
                  <a:pt x="2489608" y="1922226"/>
                </a:lnTo>
                <a:lnTo>
                  <a:pt x="2490054" y="1930703"/>
                </a:lnTo>
                <a:lnTo>
                  <a:pt x="2494440" y="1986107"/>
                </a:lnTo>
                <a:lnTo>
                  <a:pt x="2500141" y="2023322"/>
                </a:lnTo>
                <a:lnTo>
                  <a:pt x="2508793" y="2060558"/>
                </a:lnTo>
                <a:lnTo>
                  <a:pt x="2518318" y="2098634"/>
                </a:lnTo>
                <a:cubicBezTo>
                  <a:pt x="2525578" y="2123179"/>
                  <a:pt x="2534481" y="2149487"/>
                  <a:pt x="2545321" y="2177702"/>
                </a:cubicBezTo>
                <a:lnTo>
                  <a:pt x="2545659" y="2178866"/>
                </a:lnTo>
                <a:lnTo>
                  <a:pt x="2545838" y="2178843"/>
                </a:lnTo>
                <a:lnTo>
                  <a:pt x="2545621" y="2178099"/>
                </a:lnTo>
                <a:lnTo>
                  <a:pt x="2551787" y="2178099"/>
                </a:lnTo>
                <a:lnTo>
                  <a:pt x="2551835" y="2178099"/>
                </a:lnTo>
                <a:cubicBezTo>
                  <a:pt x="2551835" y="2178099"/>
                  <a:pt x="2554940" y="2178099"/>
                  <a:pt x="2554940" y="2178099"/>
                </a:cubicBezTo>
                <a:lnTo>
                  <a:pt x="2559630" y="2191926"/>
                </a:lnTo>
                <a:lnTo>
                  <a:pt x="2562207" y="2196470"/>
                </a:lnTo>
                <a:lnTo>
                  <a:pt x="2565540" y="2196182"/>
                </a:lnTo>
                <a:cubicBezTo>
                  <a:pt x="2567690" y="2195996"/>
                  <a:pt x="2570915" y="2195717"/>
                  <a:pt x="2575757" y="2195298"/>
                </a:cubicBezTo>
                <a:lnTo>
                  <a:pt x="2588432" y="2194201"/>
                </a:lnTo>
                <a:lnTo>
                  <a:pt x="2645482" y="2187624"/>
                </a:lnTo>
                <a:lnTo>
                  <a:pt x="2645482" y="2187237"/>
                </a:lnTo>
                <a:lnTo>
                  <a:pt x="2646492" y="2187237"/>
                </a:lnTo>
                <a:lnTo>
                  <a:pt x="2650822" y="2171884"/>
                </a:lnTo>
                <a:lnTo>
                  <a:pt x="2651353" y="2168254"/>
                </a:lnTo>
                <a:lnTo>
                  <a:pt x="2554786" y="2117788"/>
                </a:lnTo>
                <a:lnTo>
                  <a:pt x="2554757" y="2117774"/>
                </a:lnTo>
                <a:lnTo>
                  <a:pt x="2554761" y="2117775"/>
                </a:lnTo>
                <a:lnTo>
                  <a:pt x="2554759" y="2117774"/>
                </a:lnTo>
                <a:lnTo>
                  <a:pt x="2664611" y="2147603"/>
                </a:lnTo>
                <a:lnTo>
                  <a:pt x="2671887" y="2142865"/>
                </a:lnTo>
                <a:lnTo>
                  <a:pt x="2675375" y="2139162"/>
                </a:lnTo>
                <a:lnTo>
                  <a:pt x="2682527" y="2135713"/>
                </a:lnTo>
                <a:lnTo>
                  <a:pt x="2605626" y="2056524"/>
                </a:lnTo>
                <a:lnTo>
                  <a:pt x="2604981" y="2055862"/>
                </a:lnTo>
                <a:lnTo>
                  <a:pt x="2604986" y="2055865"/>
                </a:lnTo>
                <a:lnTo>
                  <a:pt x="2604983" y="2055862"/>
                </a:lnTo>
                <a:lnTo>
                  <a:pt x="2605280" y="2056059"/>
                </a:lnTo>
                <a:lnTo>
                  <a:pt x="2606576" y="2056911"/>
                </a:lnTo>
                <a:cubicBezTo>
                  <a:pt x="2611360" y="2060060"/>
                  <a:pt x="2630498" y="2072653"/>
                  <a:pt x="2707043" y="2123025"/>
                </a:cubicBezTo>
                <a:lnTo>
                  <a:pt x="2706653" y="2123217"/>
                </a:lnTo>
                <a:lnTo>
                  <a:pt x="2707402" y="2123713"/>
                </a:lnTo>
                <a:lnTo>
                  <a:pt x="2707816" y="2123512"/>
                </a:lnTo>
                <a:lnTo>
                  <a:pt x="2710536" y="2123120"/>
                </a:lnTo>
                <a:lnTo>
                  <a:pt x="2735173" y="2117774"/>
                </a:lnTo>
                <a:lnTo>
                  <a:pt x="2734586" y="2117774"/>
                </a:lnTo>
                <a:cubicBezTo>
                  <a:pt x="2734586" y="2117774"/>
                  <a:pt x="2734586" y="2117774"/>
                  <a:pt x="2747547" y="1992361"/>
                </a:cubicBezTo>
                <a:lnTo>
                  <a:pt x="2763057" y="2120014"/>
                </a:lnTo>
                <a:lnTo>
                  <a:pt x="2787277" y="2123512"/>
                </a:lnTo>
                <a:lnTo>
                  <a:pt x="2789568" y="2124617"/>
                </a:lnTo>
                <a:lnTo>
                  <a:pt x="2893362" y="2055862"/>
                </a:lnTo>
                <a:lnTo>
                  <a:pt x="2814777" y="2136777"/>
                </a:lnTo>
                <a:lnTo>
                  <a:pt x="2819722" y="2139162"/>
                </a:lnTo>
                <a:lnTo>
                  <a:pt x="2828908" y="2148911"/>
                </a:lnTo>
                <a:lnTo>
                  <a:pt x="2943581" y="2117774"/>
                </a:lnTo>
                <a:lnTo>
                  <a:pt x="2843735" y="2169955"/>
                </a:lnTo>
                <a:lnTo>
                  <a:pt x="2848583" y="2187131"/>
                </a:lnTo>
                <a:lnTo>
                  <a:pt x="2963021" y="2200324"/>
                </a:lnTo>
                <a:lnTo>
                  <a:pt x="2847368" y="2209657"/>
                </a:lnTo>
                <a:lnTo>
                  <a:pt x="2862495" y="2392463"/>
                </a:lnTo>
                <a:lnTo>
                  <a:pt x="2872400" y="2393569"/>
                </a:lnTo>
                <a:cubicBezTo>
                  <a:pt x="2883024" y="2395183"/>
                  <a:pt x="2892197" y="2397328"/>
                  <a:pt x="2899571" y="2400759"/>
                </a:cubicBezTo>
                <a:cubicBezTo>
                  <a:pt x="2939937" y="2419060"/>
                  <a:pt x="2930620" y="2498364"/>
                  <a:pt x="2936831" y="2544116"/>
                </a:cubicBezTo>
                <a:cubicBezTo>
                  <a:pt x="2936831" y="2550217"/>
                  <a:pt x="3005140" y="2589868"/>
                  <a:pt x="3005140" y="2589868"/>
                </a:cubicBezTo>
                <a:cubicBezTo>
                  <a:pt x="3005140" y="2589868"/>
                  <a:pt x="3005140" y="2589868"/>
                  <a:pt x="2946144" y="2647821"/>
                </a:cubicBezTo>
                <a:cubicBezTo>
                  <a:pt x="2946144" y="2647821"/>
                  <a:pt x="2946144" y="2647821"/>
                  <a:pt x="2946144" y="3137771"/>
                </a:cubicBezTo>
                <a:lnTo>
                  <a:pt x="2946144" y="3144925"/>
                </a:lnTo>
                <a:lnTo>
                  <a:pt x="2997042" y="3184576"/>
                </a:lnTo>
                <a:lnTo>
                  <a:pt x="2997042" y="3532239"/>
                </a:lnTo>
                <a:lnTo>
                  <a:pt x="2946144" y="3532239"/>
                </a:lnTo>
                <a:lnTo>
                  <a:pt x="2946144" y="3532240"/>
                </a:lnTo>
                <a:lnTo>
                  <a:pt x="3055361" y="3532240"/>
                </a:lnTo>
                <a:lnTo>
                  <a:pt x="3055361" y="3592565"/>
                </a:lnTo>
                <a:lnTo>
                  <a:pt x="3065098" y="3592565"/>
                </a:lnTo>
                <a:lnTo>
                  <a:pt x="3065098" y="3587748"/>
                </a:lnTo>
                <a:cubicBezTo>
                  <a:pt x="3065098" y="3570793"/>
                  <a:pt x="3065098" y="3502971"/>
                  <a:pt x="3065098" y="3231684"/>
                </a:cubicBezTo>
                <a:lnTo>
                  <a:pt x="3065098" y="3154414"/>
                </a:lnTo>
                <a:lnTo>
                  <a:pt x="3065066" y="3154414"/>
                </a:lnTo>
                <a:cubicBezTo>
                  <a:pt x="3065066" y="3154414"/>
                  <a:pt x="3065066" y="3154414"/>
                  <a:pt x="3065066" y="3108531"/>
                </a:cubicBezTo>
                <a:lnTo>
                  <a:pt x="3065098" y="3108531"/>
                </a:lnTo>
                <a:lnTo>
                  <a:pt x="3065098" y="3108528"/>
                </a:lnTo>
                <a:lnTo>
                  <a:pt x="3065098" y="3105391"/>
                </a:lnTo>
                <a:cubicBezTo>
                  <a:pt x="3065098" y="3103676"/>
                  <a:pt x="3065098" y="3101104"/>
                  <a:pt x="3065098" y="3097246"/>
                </a:cubicBezTo>
                <a:lnTo>
                  <a:pt x="3065098" y="3081388"/>
                </a:lnTo>
                <a:lnTo>
                  <a:pt x="3065066" y="3081388"/>
                </a:lnTo>
                <a:cubicBezTo>
                  <a:pt x="3065066" y="3081388"/>
                  <a:pt x="3065066" y="3081388"/>
                  <a:pt x="3065066" y="3035574"/>
                </a:cubicBezTo>
                <a:lnTo>
                  <a:pt x="3065098" y="3035574"/>
                </a:lnTo>
                <a:lnTo>
                  <a:pt x="3065098" y="3035572"/>
                </a:lnTo>
                <a:cubicBezTo>
                  <a:pt x="3065098" y="3035572"/>
                  <a:pt x="3065098" y="3035572"/>
                  <a:pt x="3177531" y="3035572"/>
                </a:cubicBezTo>
                <a:lnTo>
                  <a:pt x="3232896" y="3035572"/>
                </a:lnTo>
                <a:lnTo>
                  <a:pt x="3236004" y="3020303"/>
                </a:lnTo>
                <a:lnTo>
                  <a:pt x="3252598" y="2975501"/>
                </a:lnTo>
                <a:lnTo>
                  <a:pt x="3263525" y="2942132"/>
                </a:lnTo>
                <a:lnTo>
                  <a:pt x="3266370" y="2938321"/>
                </a:lnTo>
                <a:lnTo>
                  <a:pt x="3268299" y="2933115"/>
                </a:lnTo>
                <a:lnTo>
                  <a:pt x="3296802" y="2897562"/>
                </a:lnTo>
                <a:lnTo>
                  <a:pt x="3319180" y="2867590"/>
                </a:lnTo>
                <a:lnTo>
                  <a:pt x="3323712" y="2863997"/>
                </a:lnTo>
                <a:lnTo>
                  <a:pt x="3324197" y="2863393"/>
                </a:lnTo>
                <a:lnTo>
                  <a:pt x="3325509" y="2862572"/>
                </a:lnTo>
                <a:lnTo>
                  <a:pt x="3354767" y="2839375"/>
                </a:lnTo>
                <a:cubicBezTo>
                  <a:pt x="3367381" y="2831107"/>
                  <a:pt x="3380712" y="2824020"/>
                  <a:pt x="3394651" y="2818246"/>
                </a:cubicBezTo>
                <a:lnTo>
                  <a:pt x="3398079" y="2817202"/>
                </a:lnTo>
                <a:lnTo>
                  <a:pt x="3398161" y="2817150"/>
                </a:lnTo>
                <a:lnTo>
                  <a:pt x="3401255" y="2816234"/>
                </a:lnTo>
                <a:lnTo>
                  <a:pt x="3438177" y="2804991"/>
                </a:lnTo>
                <a:lnTo>
                  <a:pt x="3439784" y="2804832"/>
                </a:lnTo>
                <a:lnTo>
                  <a:pt x="3440188" y="2804713"/>
                </a:lnTo>
                <a:cubicBezTo>
                  <a:pt x="3454642" y="2801879"/>
                  <a:pt x="3469504" y="2800400"/>
                  <a:pt x="3484655" y="2800400"/>
                </a:cubicBezTo>
                <a:lnTo>
                  <a:pt x="3484655" y="2800401"/>
                </a:lnTo>
                <a:lnTo>
                  <a:pt x="3484691" y="2800398"/>
                </a:lnTo>
                <a:cubicBezTo>
                  <a:pt x="3609018" y="2800398"/>
                  <a:pt x="3714696" y="2901187"/>
                  <a:pt x="3733345" y="3035572"/>
                </a:cubicBezTo>
                <a:cubicBezTo>
                  <a:pt x="3733345" y="3035572"/>
                  <a:pt x="3733345" y="3035572"/>
                  <a:pt x="3847868" y="3035572"/>
                </a:cubicBezTo>
                <a:lnTo>
                  <a:pt x="3883174" y="3035572"/>
                </a:lnTo>
                <a:lnTo>
                  <a:pt x="3883174" y="2983115"/>
                </a:lnTo>
                <a:lnTo>
                  <a:pt x="3883174" y="2968827"/>
                </a:lnTo>
                <a:lnTo>
                  <a:pt x="3883174" y="2897387"/>
                </a:lnTo>
                <a:lnTo>
                  <a:pt x="3883174" y="2883099"/>
                </a:lnTo>
                <a:lnTo>
                  <a:pt x="3883174" y="2813247"/>
                </a:lnTo>
                <a:lnTo>
                  <a:pt x="3883174" y="2797371"/>
                </a:lnTo>
                <a:lnTo>
                  <a:pt x="3883174" y="2727519"/>
                </a:lnTo>
                <a:lnTo>
                  <a:pt x="3883174" y="2711643"/>
                </a:lnTo>
                <a:lnTo>
                  <a:pt x="3883174" y="2641791"/>
                </a:lnTo>
                <a:lnTo>
                  <a:pt x="3883174" y="2625915"/>
                </a:lnTo>
                <a:lnTo>
                  <a:pt x="3883174" y="2556063"/>
                </a:lnTo>
                <a:lnTo>
                  <a:pt x="3883174" y="2541775"/>
                </a:lnTo>
                <a:lnTo>
                  <a:pt x="3883196" y="2541775"/>
                </a:lnTo>
                <a:lnTo>
                  <a:pt x="3883196" y="2541774"/>
                </a:lnTo>
                <a:lnTo>
                  <a:pt x="3883174" y="2541774"/>
                </a:lnTo>
                <a:lnTo>
                  <a:pt x="3883174" y="2471922"/>
                </a:lnTo>
                <a:lnTo>
                  <a:pt x="3883174" y="2456046"/>
                </a:lnTo>
                <a:lnTo>
                  <a:pt x="3883174" y="2386194"/>
                </a:lnTo>
                <a:lnTo>
                  <a:pt x="3883174" y="2370318"/>
                </a:lnTo>
                <a:lnTo>
                  <a:pt x="3883174" y="2300466"/>
                </a:lnTo>
                <a:lnTo>
                  <a:pt x="3883174" y="2284590"/>
                </a:lnTo>
                <a:lnTo>
                  <a:pt x="3883174" y="2214738"/>
                </a:lnTo>
                <a:lnTo>
                  <a:pt x="3883174" y="2200450"/>
                </a:lnTo>
                <a:lnTo>
                  <a:pt x="3883174" y="2129010"/>
                </a:lnTo>
                <a:lnTo>
                  <a:pt x="3883174" y="2114722"/>
                </a:lnTo>
                <a:lnTo>
                  <a:pt x="3883196" y="2114722"/>
                </a:lnTo>
                <a:lnTo>
                  <a:pt x="3883196" y="2114721"/>
                </a:lnTo>
                <a:lnTo>
                  <a:pt x="3883174" y="2114721"/>
                </a:lnTo>
                <a:lnTo>
                  <a:pt x="3883174" y="2044870"/>
                </a:lnTo>
                <a:lnTo>
                  <a:pt x="3883174" y="2044869"/>
                </a:lnTo>
                <a:lnTo>
                  <a:pt x="3883174" y="2028994"/>
                </a:lnTo>
                <a:lnTo>
                  <a:pt x="3883196" y="2028994"/>
                </a:lnTo>
                <a:lnTo>
                  <a:pt x="3883196" y="2028993"/>
                </a:lnTo>
                <a:lnTo>
                  <a:pt x="3883174" y="2028993"/>
                </a:lnTo>
                <a:lnTo>
                  <a:pt x="3883174" y="1959142"/>
                </a:lnTo>
                <a:lnTo>
                  <a:pt x="3883174" y="1959141"/>
                </a:lnTo>
                <a:lnTo>
                  <a:pt x="3883174" y="1943266"/>
                </a:lnTo>
                <a:lnTo>
                  <a:pt x="3883174" y="1873414"/>
                </a:lnTo>
                <a:lnTo>
                  <a:pt x="3883174" y="1873413"/>
                </a:lnTo>
                <a:lnTo>
                  <a:pt x="3883174" y="1857538"/>
                </a:lnTo>
                <a:lnTo>
                  <a:pt x="3883174" y="1787685"/>
                </a:lnTo>
                <a:lnTo>
                  <a:pt x="3883174" y="1773397"/>
                </a:lnTo>
                <a:lnTo>
                  <a:pt x="3883174" y="1703545"/>
                </a:lnTo>
                <a:lnTo>
                  <a:pt x="3883174" y="1687669"/>
                </a:lnTo>
                <a:lnTo>
                  <a:pt x="3883174" y="1617817"/>
                </a:lnTo>
                <a:lnTo>
                  <a:pt x="3883174" y="1601941"/>
                </a:lnTo>
                <a:lnTo>
                  <a:pt x="3883174" y="1532089"/>
                </a:lnTo>
                <a:lnTo>
                  <a:pt x="3883174" y="1532088"/>
                </a:lnTo>
                <a:lnTo>
                  <a:pt x="3883174" y="1516213"/>
                </a:lnTo>
                <a:lnTo>
                  <a:pt x="3883174" y="1446361"/>
                </a:lnTo>
                <a:lnTo>
                  <a:pt x="3883174" y="1446360"/>
                </a:lnTo>
                <a:lnTo>
                  <a:pt x="3883174" y="1432073"/>
                </a:lnTo>
                <a:lnTo>
                  <a:pt x="3883196" y="1432073"/>
                </a:lnTo>
                <a:lnTo>
                  <a:pt x="3883196" y="1432072"/>
                </a:lnTo>
                <a:lnTo>
                  <a:pt x="3883174" y="1432072"/>
                </a:lnTo>
                <a:lnTo>
                  <a:pt x="3883174" y="1376508"/>
                </a:lnTo>
                <a:lnTo>
                  <a:pt x="3883174" y="1349520"/>
                </a:lnTo>
                <a:lnTo>
                  <a:pt x="3883196" y="1349520"/>
                </a:lnTo>
                <a:lnTo>
                  <a:pt x="3883196" y="1349421"/>
                </a:lnTo>
                <a:lnTo>
                  <a:pt x="3951218" y="1349421"/>
                </a:lnTo>
                <a:lnTo>
                  <a:pt x="3951218" y="1257441"/>
                </a:lnTo>
                <a:lnTo>
                  <a:pt x="3951218" y="1230453"/>
                </a:lnTo>
                <a:lnTo>
                  <a:pt x="3951239" y="1230453"/>
                </a:lnTo>
                <a:lnTo>
                  <a:pt x="3951239" y="1230359"/>
                </a:lnTo>
                <a:lnTo>
                  <a:pt x="4007942" y="1230359"/>
                </a:lnTo>
                <a:lnTo>
                  <a:pt x="4010692" y="1226414"/>
                </a:lnTo>
                <a:lnTo>
                  <a:pt x="4137527" y="1041534"/>
                </a:lnTo>
                <a:lnTo>
                  <a:pt x="4139543" y="1041534"/>
                </a:lnTo>
                <a:lnTo>
                  <a:pt x="4139543" y="1041533"/>
                </a:lnTo>
                <a:lnTo>
                  <a:pt x="4137527" y="1041533"/>
                </a:lnTo>
                <a:lnTo>
                  <a:pt x="4095405" y="1041533"/>
                </a:lnTo>
                <a:lnTo>
                  <a:pt x="4095405" y="992319"/>
                </a:lnTo>
                <a:lnTo>
                  <a:pt x="4095426" y="992319"/>
                </a:lnTo>
                <a:lnTo>
                  <a:pt x="4095426" y="992233"/>
                </a:lnTo>
                <a:lnTo>
                  <a:pt x="4178028" y="992233"/>
                </a:lnTo>
                <a:lnTo>
                  <a:pt x="4178028" y="990454"/>
                </a:lnTo>
                <a:cubicBezTo>
                  <a:pt x="4178028" y="984163"/>
                  <a:pt x="4178028" y="959000"/>
                  <a:pt x="4178028" y="858349"/>
                </a:cubicBezTo>
                <a:lnTo>
                  <a:pt x="4178051" y="858349"/>
                </a:lnTo>
                <a:lnTo>
                  <a:pt x="4178051" y="857377"/>
                </a:lnTo>
                <a:lnTo>
                  <a:pt x="4178029" y="857377"/>
                </a:lnTo>
                <a:lnTo>
                  <a:pt x="4153727" y="857377"/>
                </a:lnTo>
                <a:lnTo>
                  <a:pt x="4153727" y="836739"/>
                </a:lnTo>
                <a:lnTo>
                  <a:pt x="4153749" y="836739"/>
                </a:lnTo>
                <a:lnTo>
                  <a:pt x="4153749" y="836658"/>
                </a:lnTo>
                <a:lnTo>
                  <a:pt x="4178028" y="836658"/>
                </a:lnTo>
                <a:lnTo>
                  <a:pt x="4178028" y="834616"/>
                </a:lnTo>
                <a:cubicBezTo>
                  <a:pt x="4178028" y="827467"/>
                  <a:pt x="4178028" y="798873"/>
                  <a:pt x="4178028" y="684497"/>
                </a:cubicBezTo>
                <a:lnTo>
                  <a:pt x="4178051" y="684497"/>
                </a:lnTo>
                <a:lnTo>
                  <a:pt x="4178051" y="684333"/>
                </a:lnTo>
                <a:lnTo>
                  <a:pt x="4178029" y="684333"/>
                </a:lnTo>
                <a:lnTo>
                  <a:pt x="4153727" y="684333"/>
                </a:lnTo>
                <a:lnTo>
                  <a:pt x="4153727" y="663695"/>
                </a:lnTo>
                <a:lnTo>
                  <a:pt x="4153749" y="663695"/>
                </a:lnTo>
                <a:lnTo>
                  <a:pt x="4153749" y="663620"/>
                </a:lnTo>
                <a:lnTo>
                  <a:pt x="4178051" y="663620"/>
                </a:lnTo>
                <a:lnTo>
                  <a:pt x="4178051" y="663147"/>
                </a:lnTo>
                <a:lnTo>
                  <a:pt x="4178028" y="663147"/>
                </a:lnTo>
                <a:cubicBezTo>
                  <a:pt x="4178028" y="663147"/>
                  <a:pt x="4178028" y="663147"/>
                  <a:pt x="4178028" y="560982"/>
                </a:cubicBezTo>
                <a:lnTo>
                  <a:pt x="4178028" y="511290"/>
                </a:lnTo>
                <a:lnTo>
                  <a:pt x="4153727" y="511290"/>
                </a:lnTo>
                <a:lnTo>
                  <a:pt x="4153727" y="489064"/>
                </a:lnTo>
                <a:lnTo>
                  <a:pt x="4153749" y="489064"/>
                </a:lnTo>
                <a:lnTo>
                  <a:pt x="4153749" y="488994"/>
                </a:lnTo>
                <a:lnTo>
                  <a:pt x="4178028" y="488994"/>
                </a:lnTo>
                <a:lnTo>
                  <a:pt x="4178028" y="486864"/>
                </a:lnTo>
                <a:cubicBezTo>
                  <a:pt x="4178028" y="479573"/>
                  <a:pt x="4178028" y="450407"/>
                  <a:pt x="4178028" y="333743"/>
                </a:cubicBezTo>
                <a:lnTo>
                  <a:pt x="4178051" y="333743"/>
                </a:lnTo>
                <a:lnTo>
                  <a:pt x="4178051" y="333483"/>
                </a:lnTo>
                <a:lnTo>
                  <a:pt x="4178029" y="333483"/>
                </a:lnTo>
                <a:lnTo>
                  <a:pt x="4153727" y="333483"/>
                </a:lnTo>
                <a:lnTo>
                  <a:pt x="4153727" y="316020"/>
                </a:lnTo>
                <a:lnTo>
                  <a:pt x="4153749" y="316020"/>
                </a:lnTo>
                <a:lnTo>
                  <a:pt x="4153749" y="315956"/>
                </a:lnTo>
                <a:lnTo>
                  <a:pt x="4178051" y="315956"/>
                </a:lnTo>
                <a:lnTo>
                  <a:pt x="4178051" y="315443"/>
                </a:lnTo>
                <a:lnTo>
                  <a:pt x="4178028" y="315443"/>
                </a:lnTo>
                <a:cubicBezTo>
                  <a:pt x="4178028" y="315443"/>
                  <a:pt x="4178028" y="315443"/>
                  <a:pt x="4178028" y="233092"/>
                </a:cubicBezTo>
                <a:lnTo>
                  <a:pt x="4178051" y="233071"/>
                </a:lnTo>
                <a:lnTo>
                  <a:pt x="4178051" y="233031"/>
                </a:lnTo>
                <a:cubicBezTo>
                  <a:pt x="4178051" y="226931"/>
                  <a:pt x="4181291" y="223881"/>
                  <a:pt x="4187771" y="223881"/>
                </a:cubicBezTo>
                <a:close/>
                <a:moveTo>
                  <a:pt x="8553199" y="0"/>
                </a:moveTo>
                <a:lnTo>
                  <a:pt x="8580741" y="0"/>
                </a:lnTo>
                <a:lnTo>
                  <a:pt x="8580741" y="163512"/>
                </a:lnTo>
                <a:lnTo>
                  <a:pt x="8608282" y="163512"/>
                </a:lnTo>
                <a:lnTo>
                  <a:pt x="8608282" y="163513"/>
                </a:lnTo>
                <a:lnTo>
                  <a:pt x="8608282" y="290512"/>
                </a:lnTo>
                <a:lnTo>
                  <a:pt x="8608282" y="301625"/>
                </a:lnTo>
                <a:lnTo>
                  <a:pt x="8608282" y="427037"/>
                </a:lnTo>
                <a:lnTo>
                  <a:pt x="8634203" y="427037"/>
                </a:lnTo>
                <a:lnTo>
                  <a:pt x="8634203" y="549275"/>
                </a:lnTo>
                <a:lnTo>
                  <a:pt x="8634203" y="755650"/>
                </a:lnTo>
                <a:lnTo>
                  <a:pt x="8637443" y="755650"/>
                </a:lnTo>
                <a:lnTo>
                  <a:pt x="8655264" y="755650"/>
                </a:lnTo>
                <a:lnTo>
                  <a:pt x="8655265" y="755650"/>
                </a:lnTo>
                <a:lnTo>
                  <a:pt x="8655265" y="933450"/>
                </a:lnTo>
                <a:lnTo>
                  <a:pt x="8655265" y="1084262"/>
                </a:lnTo>
                <a:lnTo>
                  <a:pt x="8656884" y="1084262"/>
                </a:lnTo>
                <a:lnTo>
                  <a:pt x="8716827" y="1084262"/>
                </a:lnTo>
                <a:lnTo>
                  <a:pt x="8716827" y="1084263"/>
                </a:lnTo>
                <a:lnTo>
                  <a:pt x="8711967" y="1447800"/>
                </a:lnTo>
                <a:lnTo>
                  <a:pt x="8711967" y="1460500"/>
                </a:lnTo>
                <a:lnTo>
                  <a:pt x="8711967" y="1757362"/>
                </a:lnTo>
                <a:lnTo>
                  <a:pt x="8778390" y="1757362"/>
                </a:lnTo>
                <a:lnTo>
                  <a:pt x="8778390" y="2146891"/>
                </a:lnTo>
                <a:lnTo>
                  <a:pt x="8780899" y="2146891"/>
                </a:lnTo>
                <a:cubicBezTo>
                  <a:pt x="8790384" y="2146891"/>
                  <a:pt x="8828331" y="2146891"/>
                  <a:pt x="8980115" y="2146891"/>
                </a:cubicBezTo>
                <a:cubicBezTo>
                  <a:pt x="8980115" y="2146891"/>
                  <a:pt x="8980115" y="2146891"/>
                  <a:pt x="8980115" y="2586156"/>
                </a:cubicBezTo>
                <a:cubicBezTo>
                  <a:pt x="8980115" y="2586156"/>
                  <a:pt x="8980115" y="2586156"/>
                  <a:pt x="9033913" y="2586156"/>
                </a:cubicBezTo>
                <a:cubicBezTo>
                  <a:pt x="9033913" y="2586156"/>
                  <a:pt x="9033913" y="2586156"/>
                  <a:pt x="9033913" y="2960159"/>
                </a:cubicBezTo>
                <a:cubicBezTo>
                  <a:pt x="9033913" y="2960159"/>
                  <a:pt x="9033913" y="2960159"/>
                  <a:pt x="9005734" y="2960159"/>
                </a:cubicBezTo>
                <a:lnTo>
                  <a:pt x="9005734" y="2960611"/>
                </a:lnTo>
                <a:lnTo>
                  <a:pt x="9034385" y="2960611"/>
                </a:lnTo>
                <a:lnTo>
                  <a:pt x="9034385" y="1425611"/>
                </a:lnTo>
                <a:lnTo>
                  <a:pt x="9034496" y="1425611"/>
                </a:lnTo>
                <a:lnTo>
                  <a:pt x="9034496" y="1402557"/>
                </a:lnTo>
                <a:lnTo>
                  <a:pt x="9034385" y="1401799"/>
                </a:lnTo>
                <a:lnTo>
                  <a:pt x="9034496" y="1400931"/>
                </a:lnTo>
                <a:lnTo>
                  <a:pt x="9034496" y="1377994"/>
                </a:lnTo>
                <a:lnTo>
                  <a:pt x="9037436" y="1377994"/>
                </a:lnTo>
                <a:lnTo>
                  <a:pt x="9046280" y="1309006"/>
                </a:lnTo>
                <a:cubicBezTo>
                  <a:pt x="9069366" y="1222202"/>
                  <a:pt x="9123913" y="1156277"/>
                  <a:pt x="9190908" y="1137403"/>
                </a:cubicBezTo>
                <a:lnTo>
                  <a:pt x="9207733" y="1135068"/>
                </a:lnTo>
                <a:lnTo>
                  <a:pt x="9207733" y="893792"/>
                </a:lnTo>
                <a:lnTo>
                  <a:pt x="9251476" y="893792"/>
                </a:lnTo>
                <a:lnTo>
                  <a:pt x="9251476" y="1134843"/>
                </a:lnTo>
                <a:lnTo>
                  <a:pt x="9269921" y="1137403"/>
                </a:lnTo>
                <a:cubicBezTo>
                  <a:pt x="9336916" y="1156277"/>
                  <a:pt x="9391462" y="1222202"/>
                  <a:pt x="9414549" y="1309006"/>
                </a:cubicBezTo>
                <a:lnTo>
                  <a:pt x="9423392" y="1377994"/>
                </a:lnTo>
                <a:lnTo>
                  <a:pt x="9426562" y="1377994"/>
                </a:lnTo>
                <a:lnTo>
                  <a:pt x="9426562" y="1425620"/>
                </a:lnTo>
                <a:lnTo>
                  <a:pt x="9426444" y="1425620"/>
                </a:lnTo>
                <a:lnTo>
                  <a:pt x="9426444" y="2312557"/>
                </a:lnTo>
                <a:lnTo>
                  <a:pt x="9427505" y="2312557"/>
                </a:lnTo>
                <a:cubicBezTo>
                  <a:pt x="9432428" y="2312557"/>
                  <a:pt x="9452122" y="2312557"/>
                  <a:pt x="9530896" y="2312557"/>
                </a:cubicBezTo>
                <a:cubicBezTo>
                  <a:pt x="9530896" y="2312557"/>
                  <a:pt x="9530896" y="2312557"/>
                  <a:pt x="9530896" y="2960159"/>
                </a:cubicBezTo>
                <a:cubicBezTo>
                  <a:pt x="9530896" y="2960159"/>
                  <a:pt x="9530896" y="2960159"/>
                  <a:pt x="9486586" y="2960159"/>
                </a:cubicBezTo>
                <a:lnTo>
                  <a:pt x="9426444" y="2960159"/>
                </a:lnTo>
                <a:lnTo>
                  <a:pt x="9426444" y="2960611"/>
                </a:lnTo>
                <a:lnTo>
                  <a:pt x="9531754" y="2960611"/>
                </a:lnTo>
                <a:lnTo>
                  <a:pt x="9531754" y="2932037"/>
                </a:lnTo>
                <a:lnTo>
                  <a:pt x="9531754" y="2909812"/>
                </a:lnTo>
                <a:lnTo>
                  <a:pt x="9531754" y="2874887"/>
                </a:lnTo>
                <a:lnTo>
                  <a:pt x="9531754" y="2854250"/>
                </a:lnTo>
                <a:lnTo>
                  <a:pt x="9531754" y="2817738"/>
                </a:lnTo>
                <a:lnTo>
                  <a:pt x="9531754" y="2797101"/>
                </a:lnTo>
                <a:lnTo>
                  <a:pt x="9531754" y="2759002"/>
                </a:lnTo>
                <a:lnTo>
                  <a:pt x="9531754" y="2739952"/>
                </a:lnTo>
                <a:lnTo>
                  <a:pt x="9531754" y="2701853"/>
                </a:lnTo>
                <a:lnTo>
                  <a:pt x="9531754" y="2681216"/>
                </a:lnTo>
                <a:lnTo>
                  <a:pt x="9531754" y="2643117"/>
                </a:lnTo>
                <a:lnTo>
                  <a:pt x="9531754" y="2624067"/>
                </a:lnTo>
                <a:lnTo>
                  <a:pt x="9531754" y="2585967"/>
                </a:lnTo>
                <a:lnTo>
                  <a:pt x="9531754" y="2565330"/>
                </a:lnTo>
                <a:lnTo>
                  <a:pt x="9531754" y="2528818"/>
                </a:lnTo>
                <a:lnTo>
                  <a:pt x="9531754" y="2508181"/>
                </a:lnTo>
                <a:lnTo>
                  <a:pt x="9531754" y="2470082"/>
                </a:lnTo>
                <a:lnTo>
                  <a:pt x="9531754" y="2451032"/>
                </a:lnTo>
                <a:lnTo>
                  <a:pt x="9531754" y="2412933"/>
                </a:lnTo>
                <a:lnTo>
                  <a:pt x="9531754" y="2392296"/>
                </a:lnTo>
                <a:lnTo>
                  <a:pt x="9531754" y="2355784"/>
                </a:lnTo>
                <a:lnTo>
                  <a:pt x="9531754" y="2335147"/>
                </a:lnTo>
                <a:lnTo>
                  <a:pt x="9531754" y="2297047"/>
                </a:lnTo>
                <a:lnTo>
                  <a:pt x="9531754" y="2276410"/>
                </a:lnTo>
                <a:lnTo>
                  <a:pt x="9531754" y="2239898"/>
                </a:lnTo>
                <a:lnTo>
                  <a:pt x="9531754" y="2219261"/>
                </a:lnTo>
                <a:lnTo>
                  <a:pt x="9531754" y="2184337"/>
                </a:lnTo>
                <a:lnTo>
                  <a:pt x="9531754" y="2162112"/>
                </a:lnTo>
                <a:lnTo>
                  <a:pt x="9531754" y="2127188"/>
                </a:lnTo>
                <a:lnTo>
                  <a:pt x="9531754" y="2103376"/>
                </a:lnTo>
                <a:lnTo>
                  <a:pt x="9531754" y="2041464"/>
                </a:lnTo>
                <a:lnTo>
                  <a:pt x="9586837" y="2041464"/>
                </a:lnTo>
                <a:lnTo>
                  <a:pt x="9586837" y="2003544"/>
                </a:lnTo>
                <a:lnTo>
                  <a:pt x="9585197" y="2003544"/>
                </a:lnTo>
                <a:cubicBezTo>
                  <a:pt x="9585197" y="2003544"/>
                  <a:pt x="9585197" y="2003544"/>
                  <a:pt x="9554435" y="1965981"/>
                </a:cubicBezTo>
                <a:cubicBezTo>
                  <a:pt x="9554435" y="1965981"/>
                  <a:pt x="9654409" y="1895864"/>
                  <a:pt x="9659536" y="1838268"/>
                </a:cubicBezTo>
                <a:cubicBezTo>
                  <a:pt x="9676839" y="1838268"/>
                  <a:pt x="9711444" y="1838268"/>
                  <a:pt x="9735237" y="1838268"/>
                </a:cubicBezTo>
                <a:lnTo>
                  <a:pt x="9747225" y="1838268"/>
                </a:lnTo>
                <a:lnTo>
                  <a:pt x="9747225" y="1704920"/>
                </a:lnTo>
                <a:lnTo>
                  <a:pt x="9765046" y="1704920"/>
                </a:lnTo>
                <a:lnTo>
                  <a:pt x="9765046" y="1838268"/>
                </a:lnTo>
                <a:lnTo>
                  <a:pt x="9779736" y="1838268"/>
                </a:lnTo>
                <a:cubicBezTo>
                  <a:pt x="9803888" y="1838268"/>
                  <a:pt x="9837053" y="1838268"/>
                  <a:pt x="9854356" y="1838268"/>
                </a:cubicBezTo>
                <a:cubicBezTo>
                  <a:pt x="9859483" y="1895864"/>
                  <a:pt x="9959456" y="1965981"/>
                  <a:pt x="9959456" y="1965981"/>
                </a:cubicBezTo>
                <a:cubicBezTo>
                  <a:pt x="9959456" y="1965981"/>
                  <a:pt x="9959456" y="1965981"/>
                  <a:pt x="9928695" y="2003544"/>
                </a:cubicBezTo>
                <a:lnTo>
                  <a:pt x="9928674" y="2003544"/>
                </a:lnTo>
                <a:lnTo>
                  <a:pt x="9928674" y="2041464"/>
                </a:lnTo>
                <a:lnTo>
                  <a:pt x="10027499" y="2041464"/>
                </a:lnTo>
                <a:lnTo>
                  <a:pt x="10027499" y="2103376"/>
                </a:lnTo>
                <a:lnTo>
                  <a:pt x="10027499" y="2127188"/>
                </a:lnTo>
                <a:lnTo>
                  <a:pt x="10027499" y="2162112"/>
                </a:lnTo>
                <a:lnTo>
                  <a:pt x="10027499" y="2184337"/>
                </a:lnTo>
                <a:lnTo>
                  <a:pt x="10027499" y="2219261"/>
                </a:lnTo>
                <a:lnTo>
                  <a:pt x="10027499" y="2239898"/>
                </a:lnTo>
                <a:lnTo>
                  <a:pt x="10027499" y="2276410"/>
                </a:lnTo>
                <a:lnTo>
                  <a:pt x="10027499" y="2297047"/>
                </a:lnTo>
                <a:lnTo>
                  <a:pt x="10027499" y="2335147"/>
                </a:lnTo>
                <a:lnTo>
                  <a:pt x="10027499" y="2355784"/>
                </a:lnTo>
                <a:lnTo>
                  <a:pt x="10027499" y="2392296"/>
                </a:lnTo>
                <a:lnTo>
                  <a:pt x="10027499" y="2412933"/>
                </a:lnTo>
                <a:lnTo>
                  <a:pt x="10027499" y="2451032"/>
                </a:lnTo>
                <a:lnTo>
                  <a:pt x="10027499" y="2470082"/>
                </a:lnTo>
                <a:lnTo>
                  <a:pt x="10027499" y="2508181"/>
                </a:lnTo>
                <a:lnTo>
                  <a:pt x="10027499" y="2528818"/>
                </a:lnTo>
                <a:lnTo>
                  <a:pt x="10027499" y="2565330"/>
                </a:lnTo>
                <a:lnTo>
                  <a:pt x="10027499" y="2578029"/>
                </a:lnTo>
                <a:lnTo>
                  <a:pt x="10027499" y="2585967"/>
                </a:lnTo>
                <a:lnTo>
                  <a:pt x="10027499" y="2624067"/>
                </a:lnTo>
                <a:lnTo>
                  <a:pt x="10027499" y="2643117"/>
                </a:lnTo>
                <a:lnTo>
                  <a:pt x="10027499" y="2681216"/>
                </a:lnTo>
                <a:lnTo>
                  <a:pt x="10027499" y="2701853"/>
                </a:lnTo>
                <a:lnTo>
                  <a:pt x="10027499" y="2739952"/>
                </a:lnTo>
                <a:lnTo>
                  <a:pt x="10027499" y="2759002"/>
                </a:lnTo>
                <a:lnTo>
                  <a:pt x="10027499" y="2797101"/>
                </a:lnTo>
                <a:lnTo>
                  <a:pt x="10027499" y="2817738"/>
                </a:lnTo>
                <a:lnTo>
                  <a:pt x="10027499" y="2854250"/>
                </a:lnTo>
                <a:lnTo>
                  <a:pt x="10027499" y="2874887"/>
                </a:lnTo>
                <a:lnTo>
                  <a:pt x="10027499" y="2909812"/>
                </a:lnTo>
                <a:lnTo>
                  <a:pt x="10027499" y="2932037"/>
                </a:lnTo>
                <a:lnTo>
                  <a:pt x="10027499" y="2966961"/>
                </a:lnTo>
                <a:lnTo>
                  <a:pt x="10027499" y="2990773"/>
                </a:lnTo>
                <a:lnTo>
                  <a:pt x="10027499" y="3025698"/>
                </a:lnTo>
                <a:lnTo>
                  <a:pt x="10027499" y="3047923"/>
                </a:lnTo>
                <a:lnTo>
                  <a:pt x="10027499" y="3082847"/>
                </a:lnTo>
                <a:lnTo>
                  <a:pt x="10027499" y="3103484"/>
                </a:lnTo>
                <a:lnTo>
                  <a:pt x="10027499" y="3141583"/>
                </a:lnTo>
                <a:lnTo>
                  <a:pt x="10027499" y="3160633"/>
                </a:lnTo>
                <a:lnTo>
                  <a:pt x="10027499" y="3198732"/>
                </a:lnTo>
                <a:lnTo>
                  <a:pt x="10027499" y="3219369"/>
                </a:lnTo>
                <a:lnTo>
                  <a:pt x="10027499" y="3255881"/>
                </a:lnTo>
                <a:lnTo>
                  <a:pt x="10027499" y="3276518"/>
                </a:lnTo>
                <a:lnTo>
                  <a:pt x="10027499" y="3314618"/>
                </a:lnTo>
                <a:lnTo>
                  <a:pt x="10027499" y="3333668"/>
                </a:lnTo>
                <a:lnTo>
                  <a:pt x="10027499" y="3371767"/>
                </a:lnTo>
                <a:lnTo>
                  <a:pt x="10027499" y="3392404"/>
                </a:lnTo>
                <a:lnTo>
                  <a:pt x="10027499" y="3430503"/>
                </a:lnTo>
                <a:lnTo>
                  <a:pt x="10027499" y="3449553"/>
                </a:lnTo>
                <a:lnTo>
                  <a:pt x="10027499" y="3487652"/>
                </a:lnTo>
                <a:lnTo>
                  <a:pt x="10027499" y="3508289"/>
                </a:lnTo>
                <a:lnTo>
                  <a:pt x="10027499" y="3544801"/>
                </a:lnTo>
                <a:lnTo>
                  <a:pt x="10027499" y="3565438"/>
                </a:lnTo>
                <a:lnTo>
                  <a:pt x="10027499" y="3603538"/>
                </a:lnTo>
                <a:lnTo>
                  <a:pt x="10027499" y="3622588"/>
                </a:lnTo>
                <a:lnTo>
                  <a:pt x="10027499" y="3660687"/>
                </a:lnTo>
                <a:lnTo>
                  <a:pt x="10027499" y="3681324"/>
                </a:lnTo>
                <a:lnTo>
                  <a:pt x="10027499" y="3717836"/>
                </a:lnTo>
                <a:lnTo>
                  <a:pt x="10027499" y="3722511"/>
                </a:lnTo>
                <a:lnTo>
                  <a:pt x="6016174" y="3722511"/>
                </a:lnTo>
                <a:lnTo>
                  <a:pt x="6016174" y="1812966"/>
                </a:lnTo>
                <a:lnTo>
                  <a:pt x="6121479" y="1812966"/>
                </a:lnTo>
                <a:cubicBezTo>
                  <a:pt x="6121479" y="1812966"/>
                  <a:pt x="6563841" y="2161832"/>
                  <a:pt x="6856349" y="2812955"/>
                </a:cubicBezTo>
                <a:lnTo>
                  <a:pt x="6914185" y="2953310"/>
                </a:lnTo>
                <a:lnTo>
                  <a:pt x="6910206" y="2942588"/>
                </a:lnTo>
                <a:cubicBezTo>
                  <a:pt x="6910206" y="2942588"/>
                  <a:pt x="6910206" y="2942588"/>
                  <a:pt x="6974250" y="2942588"/>
                </a:cubicBezTo>
                <a:cubicBezTo>
                  <a:pt x="6974250" y="2942588"/>
                  <a:pt x="6974250" y="2942588"/>
                  <a:pt x="6974250" y="2623807"/>
                </a:cubicBezTo>
                <a:cubicBezTo>
                  <a:pt x="6974250" y="2623807"/>
                  <a:pt x="6974250" y="2623807"/>
                  <a:pt x="6943508" y="2623807"/>
                </a:cubicBezTo>
                <a:cubicBezTo>
                  <a:pt x="6943508" y="2623807"/>
                  <a:pt x="6943508" y="2623807"/>
                  <a:pt x="6943508" y="2533444"/>
                </a:cubicBezTo>
                <a:cubicBezTo>
                  <a:pt x="6943508" y="2533444"/>
                  <a:pt x="6943508" y="2533444"/>
                  <a:pt x="7060210" y="2533444"/>
                </a:cubicBezTo>
                <a:lnTo>
                  <a:pt x="7117697" y="2533444"/>
                </a:lnTo>
                <a:lnTo>
                  <a:pt x="7121840" y="2524813"/>
                </a:lnTo>
                <a:cubicBezTo>
                  <a:pt x="7185506" y="2400174"/>
                  <a:pt x="7246723" y="2318104"/>
                  <a:pt x="7261033" y="2299535"/>
                </a:cubicBezTo>
                <a:lnTo>
                  <a:pt x="7263816" y="2295970"/>
                </a:lnTo>
                <a:lnTo>
                  <a:pt x="7263790" y="2295525"/>
                </a:lnTo>
                <a:lnTo>
                  <a:pt x="7263973" y="2295769"/>
                </a:lnTo>
                <a:lnTo>
                  <a:pt x="7264164" y="2295525"/>
                </a:lnTo>
                <a:lnTo>
                  <a:pt x="7264232" y="2296117"/>
                </a:lnTo>
                <a:lnTo>
                  <a:pt x="7267234" y="2300132"/>
                </a:lnTo>
                <a:cubicBezTo>
                  <a:pt x="7287418" y="2327739"/>
                  <a:pt x="7391912" y="2479106"/>
                  <a:pt x="7463453" y="2745744"/>
                </a:cubicBezTo>
                <a:lnTo>
                  <a:pt x="7477245" y="2802923"/>
                </a:lnTo>
                <a:lnTo>
                  <a:pt x="7473795" y="2784453"/>
                </a:lnTo>
                <a:cubicBezTo>
                  <a:pt x="7481480" y="2799513"/>
                  <a:pt x="7484042" y="2809554"/>
                  <a:pt x="7484042" y="2809554"/>
                </a:cubicBezTo>
                <a:cubicBezTo>
                  <a:pt x="7484042" y="2809554"/>
                  <a:pt x="7514784" y="2716681"/>
                  <a:pt x="7558334" y="2671499"/>
                </a:cubicBezTo>
                <a:cubicBezTo>
                  <a:pt x="7558334" y="2671499"/>
                  <a:pt x="7558334" y="2671499"/>
                  <a:pt x="7558334" y="3283700"/>
                </a:cubicBezTo>
                <a:lnTo>
                  <a:pt x="7558334" y="3413966"/>
                </a:lnTo>
                <a:lnTo>
                  <a:pt x="7558576" y="3414612"/>
                </a:lnTo>
                <a:lnTo>
                  <a:pt x="7558576" y="1941565"/>
                </a:lnTo>
                <a:lnTo>
                  <a:pt x="7642822" y="1941565"/>
                </a:lnTo>
                <a:lnTo>
                  <a:pt x="7642822" y="1544684"/>
                </a:lnTo>
                <a:lnTo>
                  <a:pt x="7644279" y="1544684"/>
                </a:lnTo>
                <a:lnTo>
                  <a:pt x="7642728" y="1544514"/>
                </a:lnTo>
                <a:cubicBezTo>
                  <a:pt x="7642728" y="1544514"/>
                  <a:pt x="7678527" y="1481651"/>
                  <a:pt x="7704100" y="1406216"/>
                </a:cubicBezTo>
                <a:cubicBezTo>
                  <a:pt x="7729672" y="1328266"/>
                  <a:pt x="7719443" y="1217627"/>
                  <a:pt x="7719443" y="1217627"/>
                </a:cubicBezTo>
                <a:cubicBezTo>
                  <a:pt x="7719443" y="1217627"/>
                  <a:pt x="7719443" y="1217627"/>
                  <a:pt x="7757800" y="1217627"/>
                </a:cubicBezTo>
                <a:cubicBezTo>
                  <a:pt x="7757800" y="1217627"/>
                  <a:pt x="7757800" y="1217627"/>
                  <a:pt x="7788486" y="1217627"/>
                </a:cubicBezTo>
                <a:cubicBezTo>
                  <a:pt x="7788486" y="1217627"/>
                  <a:pt x="7788486" y="1217627"/>
                  <a:pt x="7826845" y="1217627"/>
                </a:cubicBezTo>
                <a:cubicBezTo>
                  <a:pt x="7826845" y="1217627"/>
                  <a:pt x="7819173" y="1328266"/>
                  <a:pt x="7844745" y="1406216"/>
                </a:cubicBezTo>
                <a:cubicBezTo>
                  <a:pt x="7870317" y="1481651"/>
                  <a:pt x="7903560" y="1544514"/>
                  <a:pt x="7903560" y="1544514"/>
                </a:cubicBezTo>
                <a:lnTo>
                  <a:pt x="7902009" y="1544684"/>
                </a:lnTo>
                <a:lnTo>
                  <a:pt x="7903560" y="1544684"/>
                </a:lnTo>
                <a:lnTo>
                  <a:pt x="7903560" y="1544654"/>
                </a:lnTo>
                <a:lnTo>
                  <a:pt x="7989425" y="1544654"/>
                </a:lnTo>
                <a:lnTo>
                  <a:pt x="7989425" y="1589104"/>
                </a:lnTo>
                <a:lnTo>
                  <a:pt x="7989425" y="1592279"/>
                </a:lnTo>
                <a:lnTo>
                  <a:pt x="7989425" y="1635142"/>
                </a:lnTo>
                <a:lnTo>
                  <a:pt x="7989425" y="1636729"/>
                </a:lnTo>
                <a:lnTo>
                  <a:pt x="7989425" y="1679592"/>
                </a:lnTo>
                <a:lnTo>
                  <a:pt x="7989425" y="1682767"/>
                </a:lnTo>
                <a:lnTo>
                  <a:pt x="7989425" y="1724042"/>
                </a:lnTo>
                <a:lnTo>
                  <a:pt x="7989425" y="1727217"/>
                </a:lnTo>
                <a:lnTo>
                  <a:pt x="7989425" y="1770080"/>
                </a:lnTo>
                <a:lnTo>
                  <a:pt x="7989425" y="1773255"/>
                </a:lnTo>
                <a:lnTo>
                  <a:pt x="7989425" y="1814530"/>
                </a:lnTo>
                <a:lnTo>
                  <a:pt x="7989425" y="1817705"/>
                </a:lnTo>
                <a:lnTo>
                  <a:pt x="7989425" y="1860568"/>
                </a:lnTo>
                <a:lnTo>
                  <a:pt x="7989425" y="1862155"/>
                </a:lnTo>
                <a:lnTo>
                  <a:pt x="7989425" y="1903431"/>
                </a:lnTo>
                <a:lnTo>
                  <a:pt x="7989425" y="1905018"/>
                </a:lnTo>
                <a:lnTo>
                  <a:pt x="7989425" y="1951056"/>
                </a:lnTo>
                <a:lnTo>
                  <a:pt x="7903660" y="1951056"/>
                </a:lnTo>
                <a:lnTo>
                  <a:pt x="7903660" y="1951090"/>
                </a:lnTo>
                <a:lnTo>
                  <a:pt x="7989526" y="1951090"/>
                </a:lnTo>
                <a:lnTo>
                  <a:pt x="7989526" y="2437482"/>
                </a:lnTo>
                <a:lnTo>
                  <a:pt x="8028419" y="2409823"/>
                </a:lnTo>
                <a:cubicBezTo>
                  <a:pt x="8043148" y="2402292"/>
                  <a:pt x="8059160" y="2396645"/>
                  <a:pt x="8075811" y="2392880"/>
                </a:cubicBezTo>
                <a:cubicBezTo>
                  <a:pt x="8075811" y="2392880"/>
                  <a:pt x="8075811" y="2392880"/>
                  <a:pt x="8075811" y="2199603"/>
                </a:cubicBezTo>
                <a:cubicBezTo>
                  <a:pt x="8075811" y="2199603"/>
                  <a:pt x="8075811" y="2199603"/>
                  <a:pt x="8147541" y="2199603"/>
                </a:cubicBezTo>
                <a:cubicBezTo>
                  <a:pt x="8147541" y="2199603"/>
                  <a:pt x="8147541" y="2199603"/>
                  <a:pt x="8147541" y="2392880"/>
                </a:cubicBezTo>
                <a:cubicBezTo>
                  <a:pt x="8173158" y="2397900"/>
                  <a:pt x="8198776" y="2410450"/>
                  <a:pt x="8221832" y="2425511"/>
                </a:cubicBezTo>
                <a:cubicBezTo>
                  <a:pt x="8221832" y="2425511"/>
                  <a:pt x="8221832" y="2425511"/>
                  <a:pt x="8221832" y="2596196"/>
                </a:cubicBezTo>
                <a:cubicBezTo>
                  <a:pt x="8221832" y="2596196"/>
                  <a:pt x="8221832" y="2596196"/>
                  <a:pt x="8221832" y="2656439"/>
                </a:cubicBezTo>
                <a:cubicBezTo>
                  <a:pt x="8221832" y="2656439"/>
                  <a:pt x="8221832" y="2656439"/>
                  <a:pt x="8221832" y="2701620"/>
                </a:cubicBezTo>
                <a:cubicBezTo>
                  <a:pt x="8198776" y="2719191"/>
                  <a:pt x="8173158" y="2729231"/>
                  <a:pt x="8147541" y="2736761"/>
                </a:cubicBezTo>
                <a:cubicBezTo>
                  <a:pt x="8147541" y="2736761"/>
                  <a:pt x="8147541" y="2736761"/>
                  <a:pt x="8147541" y="2844695"/>
                </a:cubicBezTo>
                <a:cubicBezTo>
                  <a:pt x="8147541" y="2844695"/>
                  <a:pt x="8147541" y="2844695"/>
                  <a:pt x="8221832" y="2844695"/>
                </a:cubicBezTo>
                <a:cubicBezTo>
                  <a:pt x="8221832" y="2844695"/>
                  <a:pt x="8221832" y="2844695"/>
                  <a:pt x="8221832" y="2977730"/>
                </a:cubicBezTo>
                <a:cubicBezTo>
                  <a:pt x="8221832" y="2977730"/>
                  <a:pt x="8221832" y="2977730"/>
                  <a:pt x="8196215" y="2977730"/>
                </a:cubicBezTo>
                <a:cubicBezTo>
                  <a:pt x="8196215" y="2977730"/>
                  <a:pt x="8196215" y="2977730"/>
                  <a:pt x="8162911" y="2977730"/>
                </a:cubicBezTo>
                <a:cubicBezTo>
                  <a:pt x="8162911" y="2977730"/>
                  <a:pt x="8162911" y="2977730"/>
                  <a:pt x="8137294" y="2977730"/>
                </a:cubicBezTo>
                <a:cubicBezTo>
                  <a:pt x="8137294" y="2977730"/>
                  <a:pt x="8137294" y="2977730"/>
                  <a:pt x="8119361" y="2977730"/>
                </a:cubicBezTo>
                <a:lnTo>
                  <a:pt x="8119361" y="2978150"/>
                </a:lnTo>
                <a:lnTo>
                  <a:pt x="8136840" y="2978150"/>
                </a:lnTo>
                <a:lnTo>
                  <a:pt x="8162762" y="2978150"/>
                </a:lnTo>
                <a:lnTo>
                  <a:pt x="8222704" y="2978150"/>
                </a:lnTo>
                <a:lnTo>
                  <a:pt x="8222704" y="2655887"/>
                </a:lnTo>
                <a:lnTo>
                  <a:pt x="8222704" y="2595562"/>
                </a:lnTo>
                <a:lnTo>
                  <a:pt x="8222704" y="2205037"/>
                </a:lnTo>
                <a:lnTo>
                  <a:pt x="8316668" y="2205037"/>
                </a:lnTo>
                <a:lnTo>
                  <a:pt x="8316668" y="1817687"/>
                </a:lnTo>
                <a:lnTo>
                  <a:pt x="8316668" y="1757362"/>
                </a:lnTo>
                <a:lnTo>
                  <a:pt x="8316668" y="1412875"/>
                </a:lnTo>
                <a:lnTo>
                  <a:pt x="8391192" y="1412875"/>
                </a:lnTo>
                <a:lnTo>
                  <a:pt x="8399292" y="1412875"/>
                </a:lnTo>
                <a:lnTo>
                  <a:pt x="8399292" y="1084262"/>
                </a:lnTo>
                <a:lnTo>
                  <a:pt x="8399292" y="933450"/>
                </a:lnTo>
                <a:lnTo>
                  <a:pt x="8423593" y="933450"/>
                </a:lnTo>
                <a:lnTo>
                  <a:pt x="8457615" y="933450"/>
                </a:lnTo>
                <a:lnTo>
                  <a:pt x="8470576" y="933450"/>
                </a:lnTo>
                <a:lnTo>
                  <a:pt x="8470576" y="755650"/>
                </a:lnTo>
                <a:lnTo>
                  <a:pt x="8470576" y="549275"/>
                </a:lnTo>
                <a:lnTo>
                  <a:pt x="8485156" y="549275"/>
                </a:lnTo>
                <a:lnTo>
                  <a:pt x="8514318" y="549275"/>
                </a:lnTo>
                <a:lnTo>
                  <a:pt x="8514318" y="471487"/>
                </a:lnTo>
                <a:lnTo>
                  <a:pt x="8514318" y="427037"/>
                </a:lnTo>
                <a:lnTo>
                  <a:pt x="8514318" y="290512"/>
                </a:lnTo>
                <a:lnTo>
                  <a:pt x="8553199" y="290512"/>
                </a:lnTo>
                <a:lnTo>
                  <a:pt x="8553199" y="163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sz="1115" dirty="0"/>
          </a:p>
        </p:txBody>
      </p:sp>
      <p:sp>
        <p:nvSpPr>
          <p:cNvPr id="6" name="矩形 5"/>
          <p:cNvSpPr/>
          <p:nvPr/>
        </p:nvSpPr>
        <p:spPr>
          <a:xfrm>
            <a:off x="1" y="1"/>
            <a:ext cx="7559674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9482" y="59234"/>
            <a:ext cx="6732836" cy="893268"/>
          </a:xfrm>
        </p:spPr>
        <p:txBody>
          <a:bodyPr anchor="ctr">
            <a:noAutofit/>
          </a:bodyPr>
          <a:lstStyle>
            <a:lvl1pPr algn="ctr">
              <a:defRPr sz="29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09482" y="7924801"/>
            <a:ext cx="6732836" cy="1500348"/>
          </a:xfrm>
        </p:spPr>
        <p:txBody>
          <a:bodyPr anchor="ctr">
            <a:noAutofit/>
          </a:bodyPr>
          <a:lstStyle>
            <a:lvl1pPr marL="0" indent="756285" algn="just">
              <a:lnSpc>
                <a:spcPct val="150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148432" y="10062666"/>
            <a:ext cx="1019553" cy="417512"/>
            <a:chOff x="2278621" y="4902075"/>
            <a:chExt cx="2572531" cy="1053465"/>
          </a:xfrm>
        </p:grpSpPr>
        <p:pic>
          <p:nvPicPr>
            <p:cNvPr id="10" name="图片 9" descr="徽标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8621" y="4902075"/>
              <a:ext cx="967740" cy="1053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4137" y="5069397"/>
              <a:ext cx="1517015" cy="7188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5A-948C-402A-B65E-12BFF83AF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137C-1B76-44CE-97B7-A9DD691D27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09482" y="200471"/>
            <a:ext cx="6732836" cy="14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9482" y="1762169"/>
            <a:ext cx="6732836" cy="780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925437" y="9992885"/>
            <a:ext cx="1700927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0">
                <a:solidFill>
                  <a:schemeClr val="tx1"/>
                </a:solidFill>
              </a:defRPr>
            </a:lvl1pPr>
          </a:lstStyle>
          <a:p>
            <a:fld id="{2FF2CC5A-948C-402A-B65E-12BFF83AF8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9482" y="9992885"/>
            <a:ext cx="2267903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74415" y="9992885"/>
            <a:ext cx="2267903" cy="427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0">
                <a:solidFill>
                  <a:schemeClr val="tx1"/>
                </a:solidFill>
              </a:defRPr>
            </a:lvl1pPr>
          </a:lstStyle>
          <a:p>
            <a:fld id="{3644137C-1B76-44CE-97B7-A9DD691D27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567055" rtl="0" eaLnBrk="1" latinLnBrk="0" hangingPunct="1">
        <a:lnSpc>
          <a:spcPct val="100000"/>
        </a:lnSpc>
        <a:spcBef>
          <a:spcPct val="0"/>
        </a:spcBef>
        <a:buNone/>
        <a:defRPr sz="173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05" indent="-141605" algn="l" defTabSz="567055" rtl="0" eaLnBrk="1" latinLnBrk="0" hangingPunct="1">
        <a:lnSpc>
          <a:spcPct val="120000"/>
        </a:lnSpc>
        <a:spcBef>
          <a:spcPts val="62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1pPr>
      <a:lvl2pPr marL="425450" indent="-141605" algn="l" defTabSz="567055" rtl="0" eaLnBrk="1" latinLnBrk="0" hangingPunct="1">
        <a:lnSpc>
          <a:spcPct val="120000"/>
        </a:lnSpc>
        <a:spcBef>
          <a:spcPts val="310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708660" indent="-141605" algn="l" defTabSz="567055" rtl="0" eaLnBrk="1" latinLnBrk="0" hangingPunct="1">
        <a:lnSpc>
          <a:spcPct val="120000"/>
        </a:lnSpc>
        <a:spcBef>
          <a:spcPts val="310"/>
        </a:spcBef>
        <a:buFont typeface="Arial" panose="020B0604020202020204" pitchFamily="34" charset="0"/>
        <a:buChar char="•"/>
        <a:defRPr sz="870" kern="1200">
          <a:solidFill>
            <a:schemeClr val="tx1"/>
          </a:solidFill>
          <a:latin typeface="+mn-lt"/>
          <a:ea typeface="+mn-ea"/>
          <a:cs typeface="+mn-cs"/>
        </a:defRPr>
      </a:lvl3pPr>
      <a:lvl4pPr marL="992505" indent="-141605" algn="l" defTabSz="567055" rtl="0" eaLnBrk="1" latinLnBrk="0" hangingPunct="1">
        <a:lnSpc>
          <a:spcPct val="120000"/>
        </a:lnSpc>
        <a:spcBef>
          <a:spcPts val="310"/>
        </a:spcBef>
        <a:buFont typeface="Arial" panose="020B0604020202020204" pitchFamily="34" charset="0"/>
        <a:buChar char="•"/>
        <a:defRPr sz="745" kern="1200">
          <a:solidFill>
            <a:schemeClr val="tx1"/>
          </a:solidFill>
          <a:latin typeface="+mn-lt"/>
          <a:ea typeface="+mn-ea"/>
          <a:cs typeface="+mn-cs"/>
        </a:defRPr>
      </a:lvl4pPr>
      <a:lvl5pPr marL="1275715" indent="-141605" algn="l" defTabSz="567055" rtl="0" eaLnBrk="1" latinLnBrk="0" hangingPunct="1">
        <a:lnSpc>
          <a:spcPct val="120000"/>
        </a:lnSpc>
        <a:spcBef>
          <a:spcPts val="310"/>
        </a:spcBef>
        <a:buFont typeface="Arial" panose="020B0604020202020204" pitchFamily="34" charset="0"/>
        <a:buChar char="•"/>
        <a:defRPr sz="745" kern="1200">
          <a:solidFill>
            <a:schemeClr val="tx1"/>
          </a:solidFill>
          <a:latin typeface="+mn-lt"/>
          <a:ea typeface="+mn-ea"/>
          <a:cs typeface="+mn-cs"/>
        </a:defRPr>
      </a:lvl5pPr>
      <a:lvl6pPr marL="1559560" indent="-141605" algn="l" defTabSz="5670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6pPr>
      <a:lvl7pPr marL="1842770" indent="-141605" algn="l" defTabSz="5670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7pPr>
      <a:lvl8pPr marL="2126615" indent="-141605" algn="l" defTabSz="5670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8pPr>
      <a:lvl9pPr marL="2409825" indent="-141605" algn="l" defTabSz="56705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1pPr>
      <a:lvl2pPr marL="28321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2pPr>
      <a:lvl3pPr marL="56705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3pPr>
      <a:lvl4pPr marL="85026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4pPr>
      <a:lvl5pPr marL="113411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6pPr>
      <a:lvl7pPr marL="170116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7pPr>
      <a:lvl8pPr marL="1984375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8pPr>
      <a:lvl9pPr marL="2268220" algn="l" defTabSz="567055" rtl="0" eaLnBrk="1" latinLnBrk="0" hangingPunct="1">
        <a:defRPr sz="11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image41.wdp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49.wdp"/><Relationship Id="rId4" Type="http://schemas.openxmlformats.org/officeDocument/2006/relationships/image" Target="../media/image48.pn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525450"/>
            <a:ext cx="823301" cy="982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 dirty="0"/>
          </a:p>
        </p:txBody>
      </p:sp>
      <p:sp>
        <p:nvSpPr>
          <p:cNvPr id="5" name="任意多边形: 形状 4"/>
          <p:cNvSpPr/>
          <p:nvPr/>
        </p:nvSpPr>
        <p:spPr bwMode="auto">
          <a:xfrm>
            <a:off x="0" y="4888317"/>
            <a:ext cx="7580961" cy="5803498"/>
          </a:xfrm>
          <a:custGeom>
            <a:avLst/>
            <a:gdLst>
              <a:gd name="connsiteX0" fmla="*/ 4492347 w 12305293"/>
              <a:gd name="connsiteY0" fmla="*/ 3668778 h 3722511"/>
              <a:gd name="connsiteX1" fmla="*/ 4492347 w 12305293"/>
              <a:gd name="connsiteY1" fmla="*/ 3668779 h 3722511"/>
              <a:gd name="connsiteX2" fmla="*/ 4492419 w 12305293"/>
              <a:gd name="connsiteY2" fmla="*/ 3668779 h 3722511"/>
              <a:gd name="connsiteX3" fmla="*/ 4493162 w 12305293"/>
              <a:gd name="connsiteY3" fmla="*/ 3668779 h 3722511"/>
              <a:gd name="connsiteX4" fmla="*/ 4499732 w 12305293"/>
              <a:gd name="connsiteY4" fmla="*/ 3668779 h 3722511"/>
              <a:gd name="connsiteX5" fmla="*/ 4515335 w 12305293"/>
              <a:gd name="connsiteY5" fmla="*/ 3668779 h 3722511"/>
              <a:gd name="connsiteX6" fmla="*/ 4545722 w 12305293"/>
              <a:gd name="connsiteY6" fmla="*/ 3668779 h 3722511"/>
              <a:gd name="connsiteX7" fmla="*/ 4595819 w 12305293"/>
              <a:gd name="connsiteY7" fmla="*/ 3668779 h 3722511"/>
              <a:gd name="connsiteX8" fmla="*/ 4670553 w 12305293"/>
              <a:gd name="connsiteY8" fmla="*/ 3668779 h 3722511"/>
              <a:gd name="connsiteX9" fmla="*/ 4774853 w 12305293"/>
              <a:gd name="connsiteY9" fmla="*/ 3668779 h 3722511"/>
              <a:gd name="connsiteX10" fmla="*/ 4913644 w 12305293"/>
              <a:gd name="connsiteY10" fmla="*/ 3668779 h 3722511"/>
              <a:gd name="connsiteX11" fmla="*/ 5282926 w 12305293"/>
              <a:gd name="connsiteY11" fmla="*/ 3668779 h 3722511"/>
              <a:gd name="connsiteX12" fmla="*/ 5282926 w 12305293"/>
              <a:gd name="connsiteY12" fmla="*/ 3668778 h 3722511"/>
              <a:gd name="connsiteX13" fmla="*/ 4916885 w 12305293"/>
              <a:gd name="connsiteY13" fmla="*/ 3668778 h 3722511"/>
              <a:gd name="connsiteX14" fmla="*/ 4913644 w 12305293"/>
              <a:gd name="connsiteY14" fmla="*/ 3668778 h 3722511"/>
              <a:gd name="connsiteX15" fmla="*/ 4492419 w 12305293"/>
              <a:gd name="connsiteY15" fmla="*/ 3668778 h 3722511"/>
              <a:gd name="connsiteX16" fmla="*/ 3055361 w 12305293"/>
              <a:gd name="connsiteY16" fmla="*/ 3644953 h 3722511"/>
              <a:gd name="connsiteX17" fmla="*/ 3055361 w 12305293"/>
              <a:gd name="connsiteY17" fmla="*/ 3703690 h 3722511"/>
              <a:gd name="connsiteX18" fmla="*/ 3065125 w 12305293"/>
              <a:gd name="connsiteY18" fmla="*/ 3703690 h 3722511"/>
              <a:gd name="connsiteX19" fmla="*/ 3065125 w 12305293"/>
              <a:gd name="connsiteY19" fmla="*/ 3703148 h 3722511"/>
              <a:gd name="connsiteX20" fmla="*/ 3065098 w 12305293"/>
              <a:gd name="connsiteY20" fmla="*/ 3703148 h 3722511"/>
              <a:gd name="connsiteX21" fmla="*/ 3065098 w 12305293"/>
              <a:gd name="connsiteY21" fmla="*/ 3645226 h 3722511"/>
              <a:gd name="connsiteX22" fmla="*/ 3065125 w 12305293"/>
              <a:gd name="connsiteY22" fmla="*/ 3645226 h 3722511"/>
              <a:gd name="connsiteX23" fmla="*/ 3065125 w 12305293"/>
              <a:gd name="connsiteY23" fmla="*/ 3644953 h 3722511"/>
              <a:gd name="connsiteX24" fmla="*/ 8119019 w 12305293"/>
              <a:gd name="connsiteY24" fmla="*/ 3193932 h 3722511"/>
              <a:gd name="connsiteX25" fmla="*/ 8118360 w 12305293"/>
              <a:gd name="connsiteY25" fmla="*/ 3194577 h 3722511"/>
              <a:gd name="connsiteX26" fmla="*/ 8085010 w 12305293"/>
              <a:gd name="connsiteY26" fmla="*/ 3227255 h 3722511"/>
              <a:gd name="connsiteX27" fmla="*/ 8055685 w 12305293"/>
              <a:gd name="connsiteY27" fmla="*/ 3255988 h 3722511"/>
              <a:gd name="connsiteX28" fmla="*/ 8055847 w 12305293"/>
              <a:gd name="connsiteY28" fmla="*/ 3255988 h 3722511"/>
              <a:gd name="connsiteX29" fmla="*/ 8119019 w 12305293"/>
              <a:gd name="connsiteY29" fmla="*/ 3194711 h 3722511"/>
              <a:gd name="connsiteX30" fmla="*/ 11570066 w 12305293"/>
              <a:gd name="connsiteY30" fmla="*/ 3115784 h 3722511"/>
              <a:gd name="connsiteX31" fmla="*/ 11567505 w 12305293"/>
              <a:gd name="connsiteY31" fmla="*/ 3117981 h 3722511"/>
              <a:gd name="connsiteX32" fmla="*/ 11563060 w 12305293"/>
              <a:gd name="connsiteY32" fmla="*/ 3121791 h 3722511"/>
              <a:gd name="connsiteX33" fmla="*/ 11569818 w 12305293"/>
              <a:gd name="connsiteY33" fmla="*/ 3116273 h 3722511"/>
              <a:gd name="connsiteX34" fmla="*/ 11679984 w 12305293"/>
              <a:gd name="connsiteY34" fmla="*/ 3203585 h 3722511"/>
              <a:gd name="connsiteX35" fmla="*/ 11679984 w 12305293"/>
              <a:gd name="connsiteY35" fmla="*/ 3575086 h 3722511"/>
              <a:gd name="connsiteX36" fmla="*/ 11680221 w 12305293"/>
              <a:gd name="connsiteY36" fmla="*/ 3575086 h 3722511"/>
              <a:gd name="connsiteX37" fmla="*/ 11680221 w 12305293"/>
              <a:gd name="connsiteY37" fmla="*/ 3574404 h 3722511"/>
              <a:gd name="connsiteX38" fmla="*/ 11680221 w 12305293"/>
              <a:gd name="connsiteY38" fmla="*/ 3203637 h 3722511"/>
              <a:gd name="connsiteX39" fmla="*/ 11570066 w 12305293"/>
              <a:gd name="connsiteY39" fmla="*/ 3115784 h 3722511"/>
              <a:gd name="connsiteX40" fmla="*/ 3697880 w 12305293"/>
              <a:gd name="connsiteY40" fmla="*/ 3081386 h 3722511"/>
              <a:gd name="connsiteX41" fmla="*/ 3697875 w 12305293"/>
              <a:gd name="connsiteY41" fmla="*/ 3081401 h 3722511"/>
              <a:gd name="connsiteX42" fmla="*/ 3883174 w 12305293"/>
              <a:gd name="connsiteY42" fmla="*/ 3081401 h 3722511"/>
              <a:gd name="connsiteX43" fmla="*/ 3883174 w 12305293"/>
              <a:gd name="connsiteY43" fmla="*/ 3081386 h 3722511"/>
              <a:gd name="connsiteX44" fmla="*/ 3863317 w 12305293"/>
              <a:gd name="connsiteY44" fmla="*/ 3081386 h 3722511"/>
              <a:gd name="connsiteX45" fmla="*/ 3736453 w 12305293"/>
              <a:gd name="connsiteY45" fmla="*/ 3081386 h 3722511"/>
              <a:gd name="connsiteX46" fmla="*/ 3716784 w 12305293"/>
              <a:gd name="connsiteY46" fmla="*/ 3081386 h 3722511"/>
              <a:gd name="connsiteX47" fmla="*/ 6938046 w 12305293"/>
              <a:gd name="connsiteY47" fmla="*/ 3017605 h 3722511"/>
              <a:gd name="connsiteX48" fmla="*/ 6960659 w 12305293"/>
              <a:gd name="connsiteY48" fmla="*/ 3084483 h 3722511"/>
              <a:gd name="connsiteX49" fmla="*/ 6961143 w 12305293"/>
              <a:gd name="connsiteY49" fmla="*/ 3079838 h 3722511"/>
              <a:gd name="connsiteX50" fmla="*/ 6984400 w 12305293"/>
              <a:gd name="connsiteY50" fmla="*/ 2912583 h 3722511"/>
              <a:gd name="connsiteX51" fmla="*/ 6981535 w 12305293"/>
              <a:gd name="connsiteY51" fmla="*/ 2923841 h 3722511"/>
              <a:gd name="connsiteX52" fmla="*/ 6980146 w 12305293"/>
              <a:gd name="connsiteY52" fmla="*/ 2934684 h 3722511"/>
              <a:gd name="connsiteX53" fmla="*/ 7989526 w 12305293"/>
              <a:gd name="connsiteY53" fmla="*/ 2692114 h 3722511"/>
              <a:gd name="connsiteX54" fmla="*/ 7989526 w 12305293"/>
              <a:gd name="connsiteY54" fmla="*/ 2844695 h 3722511"/>
              <a:gd name="connsiteX55" fmla="*/ 7990072 w 12305293"/>
              <a:gd name="connsiteY55" fmla="*/ 2844695 h 3722511"/>
              <a:gd name="connsiteX56" fmla="*/ 8075811 w 12305293"/>
              <a:gd name="connsiteY56" fmla="*/ 2844695 h 3722511"/>
              <a:gd name="connsiteX57" fmla="*/ 8075811 w 12305293"/>
              <a:gd name="connsiteY57" fmla="*/ 2734251 h 3722511"/>
              <a:gd name="connsiteX58" fmla="*/ 8028419 w 12305293"/>
              <a:gd name="connsiteY58" fmla="*/ 2717622 h 3722511"/>
              <a:gd name="connsiteX59" fmla="*/ 3071561 w 12305293"/>
              <a:gd name="connsiteY59" fmla="*/ 2528938 h 3722511"/>
              <a:gd name="connsiteX60" fmla="*/ 3196297 w 12305293"/>
              <a:gd name="connsiteY60" fmla="*/ 2625773 h 3722511"/>
              <a:gd name="connsiteX61" fmla="*/ 3196299 w 12305293"/>
              <a:gd name="connsiteY61" fmla="*/ 2625775 h 3722511"/>
              <a:gd name="connsiteX62" fmla="*/ 3196299 w 12305293"/>
              <a:gd name="connsiteY62" fmla="*/ 2625776 h 3722511"/>
              <a:gd name="connsiteX63" fmla="*/ 3196299 w 12305293"/>
              <a:gd name="connsiteY63" fmla="*/ 2654350 h 3722511"/>
              <a:gd name="connsiteX64" fmla="*/ 3165953 w 12305293"/>
              <a:gd name="connsiteY64" fmla="*/ 2689129 h 3722511"/>
              <a:gd name="connsiteX65" fmla="*/ 3167645 w 12305293"/>
              <a:gd name="connsiteY65" fmla="*/ 2692529 h 3722511"/>
              <a:gd name="connsiteX66" fmla="*/ 3161007 w 12305293"/>
              <a:gd name="connsiteY66" fmla="*/ 2712135 h 3722511"/>
              <a:gd name="connsiteX67" fmla="*/ 3136012 w 12305293"/>
              <a:gd name="connsiteY67" fmla="*/ 2742298 h 3722511"/>
              <a:gd name="connsiteX68" fmla="*/ 3115705 w 12305293"/>
              <a:gd name="connsiteY68" fmla="*/ 2750215 h 3722511"/>
              <a:gd name="connsiteX69" fmla="*/ 3113426 w 12305293"/>
              <a:gd name="connsiteY69" fmla="*/ 2749327 h 3722511"/>
              <a:gd name="connsiteX70" fmla="*/ 3005140 w 12305293"/>
              <a:gd name="connsiteY70" fmla="*/ 2873426 h 3722511"/>
              <a:gd name="connsiteX71" fmla="*/ 2946823 w 12305293"/>
              <a:gd name="connsiteY71" fmla="*/ 2824213 h 3722511"/>
              <a:gd name="connsiteX72" fmla="*/ 2946823 w 12305293"/>
              <a:gd name="connsiteY72" fmla="*/ 2797226 h 3722511"/>
              <a:gd name="connsiteX73" fmla="*/ 2946823 w 12305293"/>
              <a:gd name="connsiteY73" fmla="*/ 2794051 h 3722511"/>
              <a:gd name="connsiteX74" fmla="*/ 2946823 w 12305293"/>
              <a:gd name="connsiteY74" fmla="*/ 2648001 h 3722511"/>
              <a:gd name="connsiteX75" fmla="*/ 6315875 w 12305293"/>
              <a:gd name="connsiteY75" fmla="*/ 2458142 h 3722511"/>
              <a:gd name="connsiteX76" fmla="*/ 6464458 w 12305293"/>
              <a:gd name="connsiteY76" fmla="*/ 2535954 h 3722511"/>
              <a:gd name="connsiteX77" fmla="*/ 6315875 w 12305293"/>
              <a:gd name="connsiteY77" fmla="*/ 2535954 h 3722511"/>
              <a:gd name="connsiteX78" fmla="*/ 6315875 w 12305293"/>
              <a:gd name="connsiteY78" fmla="*/ 2458142 h 3722511"/>
              <a:gd name="connsiteX79" fmla="*/ 1155115 w 12305293"/>
              <a:gd name="connsiteY79" fmla="*/ 2386064 h 3722511"/>
              <a:gd name="connsiteX80" fmla="*/ 1490024 w 12305293"/>
              <a:gd name="connsiteY80" fmla="*/ 2654788 h 3722511"/>
              <a:gd name="connsiteX81" fmla="*/ 1493718 w 12305293"/>
              <a:gd name="connsiteY81" fmla="*/ 2690879 h 3722511"/>
              <a:gd name="connsiteX82" fmla="*/ 1587686 w 12305293"/>
              <a:gd name="connsiteY82" fmla="*/ 2690879 h 3722511"/>
              <a:gd name="connsiteX83" fmla="*/ 1587686 w 12305293"/>
              <a:gd name="connsiteY83" fmla="*/ 2754379 h 3722511"/>
              <a:gd name="connsiteX84" fmla="*/ 1556890 w 12305293"/>
              <a:gd name="connsiteY84" fmla="*/ 2754379 h 3722511"/>
              <a:gd name="connsiteX85" fmla="*/ 1556890 w 12305293"/>
              <a:gd name="connsiteY85" fmla="*/ 3254429 h 3722511"/>
              <a:gd name="connsiteX86" fmla="*/ 1597376 w 12305293"/>
              <a:gd name="connsiteY86" fmla="*/ 3254429 h 3722511"/>
              <a:gd name="connsiteX87" fmla="*/ 1597376 w 12305293"/>
              <a:gd name="connsiteY87" fmla="*/ 3722511 h 3722511"/>
              <a:gd name="connsiteX88" fmla="*/ 712805 w 12305293"/>
              <a:gd name="connsiteY88" fmla="*/ 3722511 h 3722511"/>
              <a:gd name="connsiteX89" fmla="*/ 712805 w 12305293"/>
              <a:gd name="connsiteY89" fmla="*/ 3254429 h 3722511"/>
              <a:gd name="connsiteX90" fmla="*/ 753308 w 12305293"/>
              <a:gd name="connsiteY90" fmla="*/ 3254429 h 3722511"/>
              <a:gd name="connsiteX91" fmla="*/ 753308 w 12305293"/>
              <a:gd name="connsiteY91" fmla="*/ 2754379 h 3722511"/>
              <a:gd name="connsiteX92" fmla="*/ 725784 w 12305293"/>
              <a:gd name="connsiteY92" fmla="*/ 2754379 h 3722511"/>
              <a:gd name="connsiteX93" fmla="*/ 725783 w 12305293"/>
              <a:gd name="connsiteY93" fmla="*/ 2754379 h 3722511"/>
              <a:gd name="connsiteX94" fmla="*/ 725783 w 12305293"/>
              <a:gd name="connsiteY94" fmla="*/ 2754375 h 3722511"/>
              <a:gd name="connsiteX95" fmla="*/ 725770 w 12305293"/>
              <a:gd name="connsiteY95" fmla="*/ 2754375 h 3722511"/>
              <a:gd name="connsiteX96" fmla="*/ 725770 w 12305293"/>
              <a:gd name="connsiteY96" fmla="*/ 2690875 h 3722511"/>
              <a:gd name="connsiteX97" fmla="*/ 813259 w 12305293"/>
              <a:gd name="connsiteY97" fmla="*/ 2690875 h 3722511"/>
              <a:gd name="connsiteX98" fmla="*/ 813273 w 12305293"/>
              <a:gd name="connsiteY98" fmla="*/ 2690875 h 3722511"/>
              <a:gd name="connsiteX99" fmla="*/ 818269 w 12305293"/>
              <a:gd name="connsiteY99" fmla="*/ 2673636 h 3722511"/>
              <a:gd name="connsiteX100" fmla="*/ 820196 w 12305293"/>
              <a:gd name="connsiteY100" fmla="*/ 2654788 h 3722511"/>
              <a:gd name="connsiteX101" fmla="*/ 833127 w 12305293"/>
              <a:gd name="connsiteY101" fmla="*/ 2622359 h 3722511"/>
              <a:gd name="connsiteX102" fmla="*/ 846192 w 12305293"/>
              <a:gd name="connsiteY102" fmla="*/ 2577292 h 3722511"/>
              <a:gd name="connsiteX103" fmla="*/ 856734 w 12305293"/>
              <a:gd name="connsiteY103" fmla="*/ 2563166 h 3722511"/>
              <a:gd name="connsiteX104" fmla="*/ 862739 w 12305293"/>
              <a:gd name="connsiteY104" fmla="*/ 2548101 h 3722511"/>
              <a:gd name="connsiteX105" fmla="*/ 897349 w 12305293"/>
              <a:gd name="connsiteY105" fmla="*/ 2508748 h 3722511"/>
              <a:gd name="connsiteX106" fmla="*/ 915823 w 12305293"/>
              <a:gd name="connsiteY106" fmla="*/ 2483994 h 3722511"/>
              <a:gd name="connsiteX107" fmla="*/ 926895 w 12305293"/>
              <a:gd name="connsiteY107" fmla="*/ 2475150 h 3722511"/>
              <a:gd name="connsiteX108" fmla="*/ 937650 w 12305293"/>
              <a:gd name="connsiteY108" fmla="*/ 2462916 h 3722511"/>
              <a:gd name="connsiteX109" fmla="*/ 1094597 w 12305293"/>
              <a:gd name="connsiteY109" fmla="*/ 2391320 h 3722511"/>
              <a:gd name="connsiteX110" fmla="*/ 1145816 w 12305293"/>
              <a:gd name="connsiteY110" fmla="*/ 2386872 h 3722511"/>
              <a:gd name="connsiteX111" fmla="*/ 1145816 w 12305293"/>
              <a:gd name="connsiteY111" fmla="*/ 2386077 h 3722511"/>
              <a:gd name="connsiteX112" fmla="*/ 1148921 w 12305293"/>
              <a:gd name="connsiteY112" fmla="*/ 2386077 h 3722511"/>
              <a:gd name="connsiteX113" fmla="*/ 1152027 w 12305293"/>
              <a:gd name="connsiteY113" fmla="*/ 2386077 h 3722511"/>
              <a:gd name="connsiteX114" fmla="*/ 1154965 w 12305293"/>
              <a:gd name="connsiteY114" fmla="*/ 2386077 h 3722511"/>
              <a:gd name="connsiteX115" fmla="*/ 2565784 w 12305293"/>
              <a:gd name="connsiteY115" fmla="*/ 2202783 h 3722511"/>
              <a:gd name="connsiteX116" fmla="*/ 2578487 w 12305293"/>
              <a:gd name="connsiteY116" fmla="*/ 2225179 h 3722511"/>
              <a:gd name="connsiteX117" fmla="*/ 2603093 w 12305293"/>
              <a:gd name="connsiteY117" fmla="*/ 2264359 h 3722511"/>
              <a:gd name="connsiteX118" fmla="*/ 2610026 w 12305293"/>
              <a:gd name="connsiteY118" fmla="*/ 2272947 h 3722511"/>
              <a:gd name="connsiteX119" fmla="*/ 2642542 w 12305293"/>
              <a:gd name="connsiteY119" fmla="*/ 2310231 h 3722511"/>
              <a:gd name="connsiteX120" fmla="*/ 2642970 w 12305293"/>
              <a:gd name="connsiteY120" fmla="*/ 2306384 h 3722511"/>
              <a:gd name="connsiteX121" fmla="*/ 2650840 w 12305293"/>
              <a:gd name="connsiteY121" fmla="*/ 2211284 h 3722511"/>
              <a:gd name="connsiteX122" fmla="*/ 2646489 w 12305293"/>
              <a:gd name="connsiteY122" fmla="*/ 2210693 h 3722511"/>
              <a:gd name="connsiteX123" fmla="*/ 2633487 w 12305293"/>
              <a:gd name="connsiteY123" fmla="*/ 2208925 h 3722511"/>
              <a:gd name="connsiteX124" fmla="*/ 2621182 w 12305293"/>
              <a:gd name="connsiteY124" fmla="*/ 2207253 h 3722511"/>
              <a:gd name="connsiteX125" fmla="*/ 10960470 w 12305293"/>
              <a:gd name="connsiteY125" fmla="*/ 2046601 h 3722511"/>
              <a:gd name="connsiteX126" fmla="*/ 10937308 w 12305293"/>
              <a:gd name="connsiteY126" fmla="*/ 2081629 h 3722511"/>
              <a:gd name="connsiteX127" fmla="*/ 10937308 w 12305293"/>
              <a:gd name="connsiteY127" fmla="*/ 3014574 h 3722511"/>
              <a:gd name="connsiteX128" fmla="*/ 10937308 w 12305293"/>
              <a:gd name="connsiteY128" fmla="*/ 3133711 h 3722511"/>
              <a:gd name="connsiteX129" fmla="*/ 10937990 w 12305293"/>
              <a:gd name="connsiteY129" fmla="*/ 3134251 h 3722511"/>
              <a:gd name="connsiteX130" fmla="*/ 10937990 w 12305293"/>
              <a:gd name="connsiteY130" fmla="*/ 2081284 h 3722511"/>
              <a:gd name="connsiteX131" fmla="*/ 6208575 w 12305293"/>
              <a:gd name="connsiteY131" fmla="*/ 2026397 h 3722511"/>
              <a:gd name="connsiteX132" fmla="*/ 6208575 w 12305293"/>
              <a:gd name="connsiteY132" fmla="*/ 2536122 h 3722511"/>
              <a:gd name="connsiteX133" fmla="*/ 6597943 w 12305293"/>
              <a:gd name="connsiteY133" fmla="*/ 2536122 h 3722511"/>
              <a:gd name="connsiteX134" fmla="*/ 6208575 w 12305293"/>
              <a:gd name="connsiteY134" fmla="*/ 2026397 h 3722511"/>
              <a:gd name="connsiteX135" fmla="*/ 11245806 w 12305293"/>
              <a:gd name="connsiteY135" fmla="*/ 1609787 h 3722511"/>
              <a:gd name="connsiteX136" fmla="*/ 11550381 w 12305293"/>
              <a:gd name="connsiteY136" fmla="*/ 2081284 h 3722511"/>
              <a:gd name="connsiteX137" fmla="*/ 11550381 w 12305293"/>
              <a:gd name="connsiteY137" fmla="*/ 2972709 h 3722511"/>
              <a:gd name="connsiteX138" fmla="*/ 11552173 w 12305293"/>
              <a:gd name="connsiteY138" fmla="*/ 2972709 h 3722511"/>
              <a:gd name="connsiteX139" fmla="*/ 11716086 w 12305293"/>
              <a:gd name="connsiteY139" fmla="*/ 2972709 h 3722511"/>
              <a:gd name="connsiteX140" fmla="*/ 11716086 w 12305293"/>
              <a:gd name="connsiteY140" fmla="*/ 3469088 h 3722511"/>
              <a:gd name="connsiteX141" fmla="*/ 11716086 w 12305293"/>
              <a:gd name="connsiteY141" fmla="*/ 3575086 h 3722511"/>
              <a:gd name="connsiteX142" fmla="*/ 11717206 w 12305293"/>
              <a:gd name="connsiteY142" fmla="*/ 3575086 h 3722511"/>
              <a:gd name="connsiteX143" fmla="*/ 11717206 w 12305293"/>
              <a:gd name="connsiteY143" fmla="*/ 2862263 h 3722511"/>
              <a:gd name="connsiteX144" fmla="*/ 11744266 w 12305293"/>
              <a:gd name="connsiteY144" fmla="*/ 2862263 h 3722511"/>
              <a:gd name="connsiteX145" fmla="*/ 11744266 w 12305293"/>
              <a:gd name="connsiteY145" fmla="*/ 2858069 h 3722511"/>
              <a:gd name="connsiteX146" fmla="*/ 11744266 w 12305293"/>
              <a:gd name="connsiteY146" fmla="*/ 2593686 h 3722511"/>
              <a:gd name="connsiteX147" fmla="*/ 12059363 w 12305293"/>
              <a:gd name="connsiteY147" fmla="*/ 2593686 h 3722511"/>
              <a:gd name="connsiteX148" fmla="*/ 12059363 w 12305293"/>
              <a:gd name="connsiteY148" fmla="*/ 2023897 h 3722511"/>
              <a:gd name="connsiteX149" fmla="*/ 12305293 w 12305293"/>
              <a:gd name="connsiteY149" fmla="*/ 2023897 h 3722511"/>
              <a:gd name="connsiteX150" fmla="*/ 12305293 w 12305293"/>
              <a:gd name="connsiteY150" fmla="*/ 3577968 h 3722511"/>
              <a:gd name="connsiteX151" fmla="*/ 12305293 w 12305293"/>
              <a:gd name="connsiteY151" fmla="*/ 3722511 h 3722511"/>
              <a:gd name="connsiteX152" fmla="*/ 12213069 w 12305293"/>
              <a:gd name="connsiteY152" fmla="*/ 3722511 h 3722511"/>
              <a:gd name="connsiteX153" fmla="*/ 12213069 w 12305293"/>
              <a:gd name="connsiteY153" fmla="*/ 3713498 h 3722511"/>
              <a:gd name="connsiteX154" fmla="*/ 12213069 w 12305293"/>
              <a:gd name="connsiteY154" fmla="*/ 3575130 h 3722511"/>
              <a:gd name="connsiteX155" fmla="*/ 12212958 w 12305293"/>
              <a:gd name="connsiteY155" fmla="*/ 3575130 h 3722511"/>
              <a:gd name="connsiteX156" fmla="*/ 12212958 w 12305293"/>
              <a:gd name="connsiteY156" fmla="*/ 3722511 h 3722511"/>
              <a:gd name="connsiteX157" fmla="*/ 10750299 w 12305293"/>
              <a:gd name="connsiteY157" fmla="*/ 3722511 h 3722511"/>
              <a:gd name="connsiteX158" fmla="*/ 10750299 w 12305293"/>
              <a:gd name="connsiteY158" fmla="*/ 3665739 h 3722511"/>
              <a:gd name="connsiteX159" fmla="*/ 10750299 w 12305293"/>
              <a:gd name="connsiteY159" fmla="*/ 2395390 h 3722511"/>
              <a:gd name="connsiteX160" fmla="*/ 10834837 w 12305293"/>
              <a:gd name="connsiteY160" fmla="*/ 2440571 h 3722511"/>
              <a:gd name="connsiteX161" fmla="*/ 10834837 w 12305293"/>
              <a:gd name="connsiteY161" fmla="*/ 1903413 h 3722511"/>
              <a:gd name="connsiteX162" fmla="*/ 10982429 w 12305293"/>
              <a:gd name="connsiteY162" fmla="*/ 1903413 h 3722511"/>
              <a:gd name="connsiteX163" fmla="*/ 11053278 w 12305293"/>
              <a:gd name="connsiteY163" fmla="*/ 1903413 h 3722511"/>
              <a:gd name="connsiteX164" fmla="*/ 11242565 w 12305293"/>
              <a:gd name="connsiteY164" fmla="*/ 1611374 h 3722511"/>
              <a:gd name="connsiteX165" fmla="*/ 11124299 w 12305293"/>
              <a:gd name="connsiteY165" fmla="*/ 2086046 h 3722511"/>
              <a:gd name="connsiteX166" fmla="*/ 11124469 w 12305293"/>
              <a:gd name="connsiteY166" fmla="*/ 2086046 h 3722511"/>
              <a:gd name="connsiteX167" fmla="*/ 11125038 w 12305293"/>
              <a:gd name="connsiteY167" fmla="*/ 2083786 h 3722511"/>
              <a:gd name="connsiteX168" fmla="*/ 11170430 w 12305293"/>
              <a:gd name="connsiteY168" fmla="*/ 1903413 h 3722511"/>
              <a:gd name="connsiteX169" fmla="*/ 11226788 w 12305293"/>
              <a:gd name="connsiteY169" fmla="*/ 1903413 h 3722511"/>
              <a:gd name="connsiteX170" fmla="*/ 11226788 w 12305293"/>
              <a:gd name="connsiteY170" fmla="*/ 1918757 h 3722511"/>
              <a:gd name="connsiteX171" fmla="*/ 11226788 w 12305293"/>
              <a:gd name="connsiteY171" fmla="*/ 1932567 h 3722511"/>
              <a:gd name="connsiteX172" fmla="*/ 11237702 w 12305293"/>
              <a:gd name="connsiteY172" fmla="*/ 1930408 h 3722511"/>
              <a:gd name="connsiteX173" fmla="*/ 11317086 w 12305293"/>
              <a:gd name="connsiteY173" fmla="*/ 2008196 h 3722511"/>
              <a:gd name="connsiteX174" fmla="*/ 11237702 w 12305293"/>
              <a:gd name="connsiteY174" fmla="*/ 2085984 h 3722511"/>
              <a:gd name="connsiteX175" fmla="*/ 11226788 w 12305293"/>
              <a:gd name="connsiteY175" fmla="*/ 2083825 h 3722511"/>
              <a:gd name="connsiteX176" fmla="*/ 11226788 w 12305293"/>
              <a:gd name="connsiteY176" fmla="*/ 2086046 h 3722511"/>
              <a:gd name="connsiteX177" fmla="*/ 11362452 w 12305293"/>
              <a:gd name="connsiteY177" fmla="*/ 2086046 h 3722511"/>
              <a:gd name="connsiteX178" fmla="*/ 11242565 w 12305293"/>
              <a:gd name="connsiteY178" fmla="*/ 1611374 h 3722511"/>
              <a:gd name="connsiteX179" fmla="*/ 7558484 w 12305293"/>
              <a:gd name="connsiteY179" fmla="*/ 1533541 h 3722511"/>
              <a:gd name="connsiteX180" fmla="*/ 7642728 w 12305293"/>
              <a:gd name="connsiteY180" fmla="*/ 1533541 h 3722511"/>
              <a:gd name="connsiteX181" fmla="*/ 7642728 w 12305293"/>
              <a:gd name="connsiteY181" fmla="*/ 1544514 h 3722511"/>
              <a:gd name="connsiteX182" fmla="*/ 7642728 w 12305293"/>
              <a:gd name="connsiteY182" fmla="*/ 1579579 h 3722511"/>
              <a:gd name="connsiteX183" fmla="*/ 7642728 w 12305293"/>
              <a:gd name="connsiteY183" fmla="*/ 1581166 h 3722511"/>
              <a:gd name="connsiteX184" fmla="*/ 7642728 w 12305293"/>
              <a:gd name="connsiteY184" fmla="*/ 1622442 h 3722511"/>
              <a:gd name="connsiteX185" fmla="*/ 7642728 w 12305293"/>
              <a:gd name="connsiteY185" fmla="*/ 1627204 h 3722511"/>
              <a:gd name="connsiteX186" fmla="*/ 7642728 w 12305293"/>
              <a:gd name="connsiteY186" fmla="*/ 1666892 h 3722511"/>
              <a:gd name="connsiteX187" fmla="*/ 7642728 w 12305293"/>
              <a:gd name="connsiteY187" fmla="*/ 1670067 h 3722511"/>
              <a:gd name="connsiteX188" fmla="*/ 7642728 w 12305293"/>
              <a:gd name="connsiteY188" fmla="*/ 1712930 h 3722511"/>
              <a:gd name="connsiteX189" fmla="*/ 7642728 w 12305293"/>
              <a:gd name="connsiteY189" fmla="*/ 1714517 h 3722511"/>
              <a:gd name="connsiteX190" fmla="*/ 7642728 w 12305293"/>
              <a:gd name="connsiteY190" fmla="*/ 1757380 h 3722511"/>
              <a:gd name="connsiteX191" fmla="*/ 7642728 w 12305293"/>
              <a:gd name="connsiteY191" fmla="*/ 1760555 h 3722511"/>
              <a:gd name="connsiteX192" fmla="*/ 7642728 w 12305293"/>
              <a:gd name="connsiteY192" fmla="*/ 1803418 h 3722511"/>
              <a:gd name="connsiteX193" fmla="*/ 7642728 w 12305293"/>
              <a:gd name="connsiteY193" fmla="*/ 1805005 h 3722511"/>
              <a:gd name="connsiteX194" fmla="*/ 7642728 w 12305293"/>
              <a:gd name="connsiteY194" fmla="*/ 1847868 h 3722511"/>
              <a:gd name="connsiteX195" fmla="*/ 7642728 w 12305293"/>
              <a:gd name="connsiteY195" fmla="*/ 1851043 h 3722511"/>
              <a:gd name="connsiteX196" fmla="*/ 7642728 w 12305293"/>
              <a:gd name="connsiteY196" fmla="*/ 1892318 h 3722511"/>
              <a:gd name="connsiteX197" fmla="*/ 7642728 w 12305293"/>
              <a:gd name="connsiteY197" fmla="*/ 1895493 h 3722511"/>
              <a:gd name="connsiteX198" fmla="*/ 7642728 w 12305293"/>
              <a:gd name="connsiteY198" fmla="*/ 1941531 h 3722511"/>
              <a:gd name="connsiteX199" fmla="*/ 7558484 w 12305293"/>
              <a:gd name="connsiteY199" fmla="*/ 1941531 h 3722511"/>
              <a:gd name="connsiteX200" fmla="*/ 7558484 w 12305293"/>
              <a:gd name="connsiteY200" fmla="*/ 1895493 h 3722511"/>
              <a:gd name="connsiteX201" fmla="*/ 7558484 w 12305293"/>
              <a:gd name="connsiteY201" fmla="*/ 1892318 h 3722511"/>
              <a:gd name="connsiteX202" fmla="*/ 7558484 w 12305293"/>
              <a:gd name="connsiteY202" fmla="*/ 1851043 h 3722511"/>
              <a:gd name="connsiteX203" fmla="*/ 7558484 w 12305293"/>
              <a:gd name="connsiteY203" fmla="*/ 1847868 h 3722511"/>
              <a:gd name="connsiteX204" fmla="*/ 7558484 w 12305293"/>
              <a:gd name="connsiteY204" fmla="*/ 1805005 h 3722511"/>
              <a:gd name="connsiteX205" fmla="*/ 7558484 w 12305293"/>
              <a:gd name="connsiteY205" fmla="*/ 1803418 h 3722511"/>
              <a:gd name="connsiteX206" fmla="*/ 7558484 w 12305293"/>
              <a:gd name="connsiteY206" fmla="*/ 1760555 h 3722511"/>
              <a:gd name="connsiteX207" fmla="*/ 7558484 w 12305293"/>
              <a:gd name="connsiteY207" fmla="*/ 1757380 h 3722511"/>
              <a:gd name="connsiteX208" fmla="*/ 7558484 w 12305293"/>
              <a:gd name="connsiteY208" fmla="*/ 1714517 h 3722511"/>
              <a:gd name="connsiteX209" fmla="*/ 7558484 w 12305293"/>
              <a:gd name="connsiteY209" fmla="*/ 1712930 h 3722511"/>
              <a:gd name="connsiteX210" fmla="*/ 7558484 w 12305293"/>
              <a:gd name="connsiteY210" fmla="*/ 1670067 h 3722511"/>
              <a:gd name="connsiteX211" fmla="*/ 7558484 w 12305293"/>
              <a:gd name="connsiteY211" fmla="*/ 1666892 h 3722511"/>
              <a:gd name="connsiteX212" fmla="*/ 7558484 w 12305293"/>
              <a:gd name="connsiteY212" fmla="*/ 1627204 h 3722511"/>
              <a:gd name="connsiteX213" fmla="*/ 7558484 w 12305293"/>
              <a:gd name="connsiteY213" fmla="*/ 1622442 h 3722511"/>
              <a:gd name="connsiteX214" fmla="*/ 7558484 w 12305293"/>
              <a:gd name="connsiteY214" fmla="*/ 1581166 h 3722511"/>
              <a:gd name="connsiteX215" fmla="*/ 7558484 w 12305293"/>
              <a:gd name="connsiteY215" fmla="*/ 1579579 h 3722511"/>
              <a:gd name="connsiteX216" fmla="*/ 1989231 w 12305293"/>
              <a:gd name="connsiteY216" fmla="*/ 1441086 h 3722511"/>
              <a:gd name="connsiteX217" fmla="*/ 1988695 w 12305293"/>
              <a:gd name="connsiteY217" fmla="*/ 1452607 h 3722511"/>
              <a:gd name="connsiteX218" fmla="*/ 1988961 w 12305293"/>
              <a:gd name="connsiteY218" fmla="*/ 1446877 h 3722511"/>
              <a:gd name="connsiteX219" fmla="*/ 1990194 w 12305293"/>
              <a:gd name="connsiteY219" fmla="*/ 1420396 h 3722511"/>
              <a:gd name="connsiteX220" fmla="*/ 1989661 w 12305293"/>
              <a:gd name="connsiteY220" fmla="*/ 1431892 h 3722511"/>
              <a:gd name="connsiteX221" fmla="*/ 1989231 w 12305293"/>
              <a:gd name="connsiteY221" fmla="*/ 1441086 h 3722511"/>
              <a:gd name="connsiteX222" fmla="*/ 6080978 w 12305293"/>
              <a:gd name="connsiteY222" fmla="*/ 1368460 h 3722511"/>
              <a:gd name="connsiteX223" fmla="*/ 6121479 w 12305293"/>
              <a:gd name="connsiteY223" fmla="*/ 1368460 h 3722511"/>
              <a:gd name="connsiteX224" fmla="*/ 6121479 w 12305293"/>
              <a:gd name="connsiteY224" fmla="*/ 1812965 h 3722511"/>
              <a:gd name="connsiteX225" fmla="*/ 6080978 w 12305293"/>
              <a:gd name="connsiteY225" fmla="*/ 1812965 h 3722511"/>
              <a:gd name="connsiteX226" fmla="*/ 469822 w 12305293"/>
              <a:gd name="connsiteY226" fmla="*/ 1366890 h 3722511"/>
              <a:gd name="connsiteX227" fmla="*/ 539484 w 12305293"/>
              <a:gd name="connsiteY227" fmla="*/ 1366890 h 3722511"/>
              <a:gd name="connsiteX228" fmla="*/ 539484 w 12305293"/>
              <a:gd name="connsiteY228" fmla="*/ 1369942 h 3722511"/>
              <a:gd name="connsiteX229" fmla="*/ 469822 w 12305293"/>
              <a:gd name="connsiteY229" fmla="*/ 1369942 h 3722511"/>
              <a:gd name="connsiteX230" fmla="*/ 469822 w 12305293"/>
              <a:gd name="connsiteY230" fmla="*/ 1366890 h 3722511"/>
              <a:gd name="connsiteX231" fmla="*/ 1993028 w 12305293"/>
              <a:gd name="connsiteY231" fmla="*/ 1359587 h 3722511"/>
              <a:gd name="connsiteX232" fmla="*/ 1991020 w 12305293"/>
              <a:gd name="connsiteY232" fmla="*/ 1402711 h 3722511"/>
              <a:gd name="connsiteX233" fmla="*/ 1990194 w 12305293"/>
              <a:gd name="connsiteY233" fmla="*/ 1420396 h 3722511"/>
              <a:gd name="connsiteX234" fmla="*/ 10238104 w 12305293"/>
              <a:gd name="connsiteY234" fmla="*/ 1343060 h 3722511"/>
              <a:gd name="connsiteX235" fmla="*/ 10279980 w 12305293"/>
              <a:gd name="connsiteY235" fmla="*/ 1343060 h 3722511"/>
              <a:gd name="connsiteX236" fmla="*/ 10330452 w 12305293"/>
              <a:gd name="connsiteY236" fmla="*/ 1343060 h 3722511"/>
              <a:gd name="connsiteX237" fmla="*/ 10482908 w 12305293"/>
              <a:gd name="connsiteY237" fmla="*/ 1343060 h 3722511"/>
              <a:gd name="connsiteX238" fmla="*/ 10492457 w 12305293"/>
              <a:gd name="connsiteY238" fmla="*/ 1343060 h 3722511"/>
              <a:gd name="connsiteX239" fmla="*/ 10503127 w 12305293"/>
              <a:gd name="connsiteY239" fmla="*/ 1343060 h 3722511"/>
              <a:gd name="connsiteX240" fmla="*/ 10517881 w 12305293"/>
              <a:gd name="connsiteY240" fmla="*/ 1343060 h 3722511"/>
              <a:gd name="connsiteX241" fmla="*/ 10707928 w 12305293"/>
              <a:gd name="connsiteY241" fmla="*/ 1343060 h 3722511"/>
              <a:gd name="connsiteX242" fmla="*/ 10685970 w 12305293"/>
              <a:gd name="connsiteY242" fmla="*/ 2282834 h 3722511"/>
              <a:gd name="connsiteX243" fmla="*/ 10717657 w 12305293"/>
              <a:gd name="connsiteY243" fmla="*/ 2282834 h 3722511"/>
              <a:gd name="connsiteX244" fmla="*/ 10750058 w 12305293"/>
              <a:gd name="connsiteY244" fmla="*/ 2282834 h 3722511"/>
              <a:gd name="connsiteX245" fmla="*/ 10750058 w 12305293"/>
              <a:gd name="connsiteY245" fmla="*/ 3722511 h 3722511"/>
              <a:gd name="connsiteX246" fmla="*/ 10027880 w 12305293"/>
              <a:gd name="connsiteY246" fmla="*/ 3722511 h 3722511"/>
              <a:gd name="connsiteX247" fmla="*/ 10027880 w 12305293"/>
              <a:gd name="connsiteY247" fmla="*/ 3718205 h 3722511"/>
              <a:gd name="connsiteX248" fmla="*/ 10027880 w 12305293"/>
              <a:gd name="connsiteY248" fmla="*/ 3680554 h 3722511"/>
              <a:gd name="connsiteX249" fmla="*/ 10027880 w 12305293"/>
              <a:gd name="connsiteY249" fmla="*/ 3660473 h 3722511"/>
              <a:gd name="connsiteX250" fmla="*/ 10027880 w 12305293"/>
              <a:gd name="connsiteY250" fmla="*/ 3622822 h 3722511"/>
              <a:gd name="connsiteX251" fmla="*/ 10027880 w 12305293"/>
              <a:gd name="connsiteY251" fmla="*/ 3602741 h 3722511"/>
              <a:gd name="connsiteX252" fmla="*/ 10027880 w 12305293"/>
              <a:gd name="connsiteY252" fmla="*/ 3565090 h 3722511"/>
              <a:gd name="connsiteX253" fmla="*/ 10027880 w 12305293"/>
              <a:gd name="connsiteY253" fmla="*/ 3545009 h 3722511"/>
              <a:gd name="connsiteX254" fmla="*/ 10027880 w 12305293"/>
              <a:gd name="connsiteY254" fmla="*/ 3507358 h 3722511"/>
              <a:gd name="connsiteX255" fmla="*/ 10027880 w 12305293"/>
              <a:gd name="connsiteY255" fmla="*/ 3487277 h 3722511"/>
              <a:gd name="connsiteX256" fmla="*/ 10027880 w 12305293"/>
              <a:gd name="connsiteY256" fmla="*/ 3449626 h 3722511"/>
              <a:gd name="connsiteX257" fmla="*/ 10027880 w 12305293"/>
              <a:gd name="connsiteY257" fmla="*/ 3429545 h 3722511"/>
              <a:gd name="connsiteX258" fmla="*/ 10027880 w 12305293"/>
              <a:gd name="connsiteY258" fmla="*/ 3391894 h 3722511"/>
              <a:gd name="connsiteX259" fmla="*/ 10027880 w 12305293"/>
              <a:gd name="connsiteY259" fmla="*/ 3371813 h 3722511"/>
              <a:gd name="connsiteX260" fmla="*/ 10027880 w 12305293"/>
              <a:gd name="connsiteY260" fmla="*/ 3334162 h 3722511"/>
              <a:gd name="connsiteX261" fmla="*/ 10027880 w 12305293"/>
              <a:gd name="connsiteY261" fmla="*/ 3314081 h 3722511"/>
              <a:gd name="connsiteX262" fmla="*/ 10027880 w 12305293"/>
              <a:gd name="connsiteY262" fmla="*/ 3276430 h 3722511"/>
              <a:gd name="connsiteX263" fmla="*/ 10027880 w 12305293"/>
              <a:gd name="connsiteY263" fmla="*/ 3256349 h 3722511"/>
              <a:gd name="connsiteX264" fmla="*/ 10027880 w 12305293"/>
              <a:gd name="connsiteY264" fmla="*/ 3218698 h 3722511"/>
              <a:gd name="connsiteX265" fmla="*/ 10027880 w 12305293"/>
              <a:gd name="connsiteY265" fmla="*/ 3198617 h 3722511"/>
              <a:gd name="connsiteX266" fmla="*/ 10027880 w 12305293"/>
              <a:gd name="connsiteY266" fmla="*/ 3160966 h 3722511"/>
              <a:gd name="connsiteX267" fmla="*/ 10027880 w 12305293"/>
              <a:gd name="connsiteY267" fmla="*/ 3140885 h 3722511"/>
              <a:gd name="connsiteX268" fmla="*/ 10027880 w 12305293"/>
              <a:gd name="connsiteY268" fmla="*/ 3103234 h 3722511"/>
              <a:gd name="connsiteX269" fmla="*/ 10027880 w 12305293"/>
              <a:gd name="connsiteY269" fmla="*/ 3083153 h 3722511"/>
              <a:gd name="connsiteX270" fmla="*/ 10027880 w 12305293"/>
              <a:gd name="connsiteY270" fmla="*/ 3048012 h 3722511"/>
              <a:gd name="connsiteX271" fmla="*/ 10027880 w 12305293"/>
              <a:gd name="connsiteY271" fmla="*/ 3025421 h 3722511"/>
              <a:gd name="connsiteX272" fmla="*/ 10027880 w 12305293"/>
              <a:gd name="connsiteY272" fmla="*/ 2990280 h 3722511"/>
              <a:gd name="connsiteX273" fmla="*/ 10027880 w 12305293"/>
              <a:gd name="connsiteY273" fmla="*/ 2967689 h 3722511"/>
              <a:gd name="connsiteX274" fmla="*/ 10027880 w 12305293"/>
              <a:gd name="connsiteY274" fmla="*/ 2932548 h 3722511"/>
              <a:gd name="connsiteX275" fmla="*/ 10027880 w 12305293"/>
              <a:gd name="connsiteY275" fmla="*/ 2909957 h 3722511"/>
              <a:gd name="connsiteX276" fmla="*/ 10027880 w 12305293"/>
              <a:gd name="connsiteY276" fmla="*/ 2874816 h 3722511"/>
              <a:gd name="connsiteX277" fmla="*/ 10027880 w 12305293"/>
              <a:gd name="connsiteY277" fmla="*/ 2854735 h 3722511"/>
              <a:gd name="connsiteX278" fmla="*/ 10027880 w 12305293"/>
              <a:gd name="connsiteY278" fmla="*/ 2817084 h 3722511"/>
              <a:gd name="connsiteX279" fmla="*/ 10027880 w 12305293"/>
              <a:gd name="connsiteY279" fmla="*/ 2797003 h 3722511"/>
              <a:gd name="connsiteX280" fmla="*/ 10027880 w 12305293"/>
              <a:gd name="connsiteY280" fmla="*/ 2759352 h 3722511"/>
              <a:gd name="connsiteX281" fmla="*/ 10027880 w 12305293"/>
              <a:gd name="connsiteY281" fmla="*/ 2739271 h 3722511"/>
              <a:gd name="connsiteX282" fmla="*/ 10027880 w 12305293"/>
              <a:gd name="connsiteY282" fmla="*/ 2701620 h 3722511"/>
              <a:gd name="connsiteX283" fmla="*/ 10027880 w 12305293"/>
              <a:gd name="connsiteY283" fmla="*/ 2681539 h 3722511"/>
              <a:gd name="connsiteX284" fmla="*/ 10027880 w 12305293"/>
              <a:gd name="connsiteY284" fmla="*/ 2643888 h 3722511"/>
              <a:gd name="connsiteX285" fmla="*/ 10027880 w 12305293"/>
              <a:gd name="connsiteY285" fmla="*/ 2623807 h 3722511"/>
              <a:gd name="connsiteX286" fmla="*/ 10027880 w 12305293"/>
              <a:gd name="connsiteY286" fmla="*/ 2586156 h 3722511"/>
              <a:gd name="connsiteX287" fmla="*/ 10027880 w 12305293"/>
              <a:gd name="connsiteY287" fmla="*/ 2578626 h 3722511"/>
              <a:gd name="connsiteX288" fmla="*/ 10035566 w 12305293"/>
              <a:gd name="connsiteY288" fmla="*/ 2578626 h 3722511"/>
              <a:gd name="connsiteX289" fmla="*/ 10035566 w 12305293"/>
              <a:gd name="connsiteY289" fmla="*/ 2350208 h 3722511"/>
              <a:gd name="connsiteX290" fmla="*/ 10094486 w 12305293"/>
              <a:gd name="connsiteY290" fmla="*/ 2382839 h 3722511"/>
              <a:gd name="connsiteX291" fmla="*/ 10140597 w 12305293"/>
              <a:gd name="connsiteY291" fmla="*/ 3012871 h 3722511"/>
              <a:gd name="connsiteX292" fmla="*/ 10159206 w 12305293"/>
              <a:gd name="connsiteY292" fmla="*/ 3253555 h 3722511"/>
              <a:gd name="connsiteX293" fmla="*/ 10165424 w 12305293"/>
              <a:gd name="connsiteY293" fmla="*/ 3332163 h 3722511"/>
              <a:gd name="connsiteX294" fmla="*/ 10166626 w 12305293"/>
              <a:gd name="connsiteY294" fmla="*/ 3332163 h 3722511"/>
              <a:gd name="connsiteX295" fmla="*/ 10157514 w 12305293"/>
              <a:gd name="connsiteY295" fmla="*/ 3217332 h 3722511"/>
              <a:gd name="connsiteX296" fmla="*/ 10141602 w 12305293"/>
              <a:gd name="connsiteY296" fmla="*/ 3012633 h 3722511"/>
              <a:gd name="connsiteX297" fmla="*/ 10033975 w 12305293"/>
              <a:gd name="connsiteY297" fmla="*/ 1355613 h 3722511"/>
              <a:gd name="connsiteX298" fmla="*/ 10198779 w 12305293"/>
              <a:gd name="connsiteY298" fmla="*/ 1347203 h 3722511"/>
              <a:gd name="connsiteX299" fmla="*/ 10238237 w 12305293"/>
              <a:gd name="connsiteY299" fmla="*/ 1345190 h 3722511"/>
              <a:gd name="connsiteX300" fmla="*/ 1994366 w 12305293"/>
              <a:gd name="connsiteY300" fmla="*/ 1330892 h 3722511"/>
              <a:gd name="connsiteX301" fmla="*/ 1993028 w 12305293"/>
              <a:gd name="connsiteY301" fmla="*/ 1359587 h 3722511"/>
              <a:gd name="connsiteX302" fmla="*/ 1993260 w 12305293"/>
              <a:gd name="connsiteY302" fmla="*/ 1354601 h 3722511"/>
              <a:gd name="connsiteX303" fmla="*/ 1995072 w 12305293"/>
              <a:gd name="connsiteY303" fmla="*/ 1315726 h 3722511"/>
              <a:gd name="connsiteX304" fmla="*/ 1994366 w 12305293"/>
              <a:gd name="connsiteY304" fmla="*/ 1330892 h 3722511"/>
              <a:gd name="connsiteX305" fmla="*/ 1994877 w 12305293"/>
              <a:gd name="connsiteY305" fmla="*/ 1319899 h 3722511"/>
              <a:gd name="connsiteX306" fmla="*/ 7742458 w 12305293"/>
              <a:gd name="connsiteY306" fmla="*/ 1257859 h 3722511"/>
              <a:gd name="connsiteX307" fmla="*/ 7742458 w 12305293"/>
              <a:gd name="connsiteY307" fmla="*/ 1280490 h 3722511"/>
              <a:gd name="connsiteX308" fmla="*/ 7803830 w 12305293"/>
              <a:gd name="connsiteY308" fmla="*/ 1280490 h 3722511"/>
              <a:gd name="connsiteX309" fmla="*/ 7803830 w 12305293"/>
              <a:gd name="connsiteY309" fmla="*/ 1257859 h 3722511"/>
              <a:gd name="connsiteX310" fmla="*/ 7742458 w 12305293"/>
              <a:gd name="connsiteY310" fmla="*/ 1257859 h 3722511"/>
              <a:gd name="connsiteX311" fmla="*/ 2001078 w 12305293"/>
              <a:gd name="connsiteY311" fmla="*/ 1186842 h 3722511"/>
              <a:gd name="connsiteX312" fmla="*/ 1996607 w 12305293"/>
              <a:gd name="connsiteY312" fmla="*/ 1282831 h 3722511"/>
              <a:gd name="connsiteX313" fmla="*/ 1995072 w 12305293"/>
              <a:gd name="connsiteY313" fmla="*/ 1315726 h 3722511"/>
              <a:gd name="connsiteX314" fmla="*/ 1999545 w 12305293"/>
              <a:gd name="connsiteY314" fmla="*/ 1219737 h 3722511"/>
              <a:gd name="connsiteX315" fmla="*/ 2001785 w 12305293"/>
              <a:gd name="connsiteY315" fmla="*/ 1171676 h 3722511"/>
              <a:gd name="connsiteX316" fmla="*/ 2001078 w 12305293"/>
              <a:gd name="connsiteY316" fmla="*/ 1186842 h 3722511"/>
              <a:gd name="connsiteX317" fmla="*/ 2001271 w 12305293"/>
              <a:gd name="connsiteY317" fmla="*/ 1182669 h 3722511"/>
              <a:gd name="connsiteX318" fmla="*/ 2003121 w 12305293"/>
              <a:gd name="connsiteY318" fmla="*/ 1142981 h 3722511"/>
              <a:gd name="connsiteX319" fmla="*/ 2002889 w 12305293"/>
              <a:gd name="connsiteY319" fmla="*/ 1147967 h 3722511"/>
              <a:gd name="connsiteX320" fmla="*/ 2001785 w 12305293"/>
              <a:gd name="connsiteY320" fmla="*/ 1171676 h 3722511"/>
              <a:gd name="connsiteX321" fmla="*/ 262344 w 12305293"/>
              <a:gd name="connsiteY321" fmla="*/ 1113683 h 3722511"/>
              <a:gd name="connsiteX322" fmla="*/ 261655 w 12305293"/>
              <a:gd name="connsiteY322" fmla="*/ 1116779 h 3722511"/>
              <a:gd name="connsiteX323" fmla="*/ 261674 w 12305293"/>
              <a:gd name="connsiteY323" fmla="*/ 1116690 h 3722511"/>
              <a:gd name="connsiteX324" fmla="*/ 267151 w 12305293"/>
              <a:gd name="connsiteY324" fmla="*/ 1092123 h 3722511"/>
              <a:gd name="connsiteX325" fmla="*/ 262344 w 12305293"/>
              <a:gd name="connsiteY325" fmla="*/ 1113683 h 3722511"/>
              <a:gd name="connsiteX326" fmla="*/ 263380 w 12305293"/>
              <a:gd name="connsiteY326" fmla="*/ 1109036 h 3722511"/>
              <a:gd name="connsiteX327" fmla="*/ 270308 w 12305293"/>
              <a:gd name="connsiteY327" fmla="*/ 1077963 h 3722511"/>
              <a:gd name="connsiteX328" fmla="*/ 268012 w 12305293"/>
              <a:gd name="connsiteY328" fmla="*/ 1088260 h 3722511"/>
              <a:gd name="connsiteX329" fmla="*/ 267151 w 12305293"/>
              <a:gd name="connsiteY329" fmla="*/ 1092123 h 3722511"/>
              <a:gd name="connsiteX330" fmla="*/ 272169 w 12305293"/>
              <a:gd name="connsiteY330" fmla="*/ 1069613 h 3722511"/>
              <a:gd name="connsiteX331" fmla="*/ 270308 w 12305293"/>
              <a:gd name="connsiteY331" fmla="*/ 1077963 h 3722511"/>
              <a:gd name="connsiteX332" fmla="*/ 270449 w 12305293"/>
              <a:gd name="connsiteY332" fmla="*/ 1077325 h 3722511"/>
              <a:gd name="connsiteX333" fmla="*/ 276117 w 12305293"/>
              <a:gd name="connsiteY333" fmla="*/ 1051901 h 3722511"/>
              <a:gd name="connsiteX334" fmla="*/ 272169 w 12305293"/>
              <a:gd name="connsiteY334" fmla="*/ 1069613 h 3722511"/>
              <a:gd name="connsiteX335" fmla="*/ 275081 w 12305293"/>
              <a:gd name="connsiteY335" fmla="*/ 1056549 h 3722511"/>
              <a:gd name="connsiteX336" fmla="*/ 277031 w 12305293"/>
              <a:gd name="connsiteY336" fmla="*/ 1047801 h 3722511"/>
              <a:gd name="connsiteX337" fmla="*/ 276117 w 12305293"/>
              <a:gd name="connsiteY337" fmla="*/ 1051901 h 3722511"/>
              <a:gd name="connsiteX338" fmla="*/ 276787 w 12305293"/>
              <a:gd name="connsiteY338" fmla="*/ 1048894 h 3722511"/>
              <a:gd name="connsiteX339" fmla="*/ 277031 w 12305293"/>
              <a:gd name="connsiteY339" fmla="*/ 1047801 h 3722511"/>
              <a:gd name="connsiteX340" fmla="*/ 4155691 w 12305293"/>
              <a:gd name="connsiteY340" fmla="*/ 1041533 h 3722511"/>
              <a:gd name="connsiteX341" fmla="*/ 4025446 w 12305293"/>
              <a:gd name="connsiteY341" fmla="*/ 1226214 h 3722511"/>
              <a:gd name="connsiteX342" fmla="*/ 4022567 w 12305293"/>
              <a:gd name="connsiteY342" fmla="*/ 1230359 h 3722511"/>
              <a:gd name="connsiteX343" fmla="*/ 4178028 w 12305293"/>
              <a:gd name="connsiteY343" fmla="*/ 1230359 h 3722511"/>
              <a:gd name="connsiteX344" fmla="*/ 4178028 w 12305293"/>
              <a:gd name="connsiteY344" fmla="*/ 1227498 h 3722511"/>
              <a:gd name="connsiteX345" fmla="*/ 4178028 w 12305293"/>
              <a:gd name="connsiteY345" fmla="*/ 1103769 h 3722511"/>
              <a:gd name="connsiteX346" fmla="*/ 4178028 w 12305293"/>
              <a:gd name="connsiteY346" fmla="*/ 1041533 h 3722511"/>
              <a:gd name="connsiteX347" fmla="*/ 4200732 w 12305293"/>
              <a:gd name="connsiteY347" fmla="*/ 1041446 h 3722511"/>
              <a:gd name="connsiteX348" fmla="*/ 4200732 w 12305293"/>
              <a:gd name="connsiteY348" fmla="*/ 1074529 h 3722511"/>
              <a:gd name="connsiteX349" fmla="*/ 4200732 w 12305293"/>
              <a:gd name="connsiteY349" fmla="*/ 1227947 h 3722511"/>
              <a:gd name="connsiteX350" fmla="*/ 4200732 w 12305293"/>
              <a:gd name="connsiteY350" fmla="*/ 1230359 h 3722511"/>
              <a:gd name="connsiteX351" fmla="*/ 4356259 w 12305293"/>
              <a:gd name="connsiteY351" fmla="*/ 1230359 h 3722511"/>
              <a:gd name="connsiteX352" fmla="*/ 4223030 w 12305293"/>
              <a:gd name="connsiteY352" fmla="*/ 1041446 h 3722511"/>
              <a:gd name="connsiteX353" fmla="*/ 279512 w 12305293"/>
              <a:gd name="connsiteY353" fmla="*/ 1038124 h 3722511"/>
              <a:gd name="connsiteX354" fmla="*/ 277037 w 12305293"/>
              <a:gd name="connsiteY354" fmla="*/ 1047770 h 3722511"/>
              <a:gd name="connsiteX355" fmla="*/ 278206 w 12305293"/>
              <a:gd name="connsiteY355" fmla="*/ 1043211 h 3722511"/>
              <a:gd name="connsiteX356" fmla="*/ 283918 w 12305293"/>
              <a:gd name="connsiteY356" fmla="*/ 1020948 h 3722511"/>
              <a:gd name="connsiteX357" fmla="*/ 280984 w 12305293"/>
              <a:gd name="connsiteY357" fmla="*/ 1032385 h 3722511"/>
              <a:gd name="connsiteX358" fmla="*/ 279512 w 12305293"/>
              <a:gd name="connsiteY358" fmla="*/ 1038124 h 3722511"/>
              <a:gd name="connsiteX359" fmla="*/ 282446 w 12305293"/>
              <a:gd name="connsiteY359" fmla="*/ 1026687 h 3722511"/>
              <a:gd name="connsiteX360" fmla="*/ 286393 w 12305293"/>
              <a:gd name="connsiteY360" fmla="*/ 1011302 h 3722511"/>
              <a:gd name="connsiteX361" fmla="*/ 283918 w 12305293"/>
              <a:gd name="connsiteY361" fmla="*/ 1020948 h 3722511"/>
              <a:gd name="connsiteX362" fmla="*/ 285224 w 12305293"/>
              <a:gd name="connsiteY362" fmla="*/ 1015860 h 3722511"/>
              <a:gd name="connsiteX363" fmla="*/ 286393 w 12305293"/>
              <a:gd name="connsiteY363" fmla="*/ 1011302 h 3722511"/>
              <a:gd name="connsiteX364" fmla="*/ 330494 w 12305293"/>
              <a:gd name="connsiteY364" fmla="*/ 611237 h 3722511"/>
              <a:gd name="connsiteX365" fmla="*/ 330494 w 12305293"/>
              <a:gd name="connsiteY365" fmla="*/ 611238 h 3722511"/>
              <a:gd name="connsiteX366" fmla="*/ 330494 w 12305293"/>
              <a:gd name="connsiteY366" fmla="*/ 611436 h 3722511"/>
              <a:gd name="connsiteX367" fmla="*/ 330499 w 12305293"/>
              <a:gd name="connsiteY367" fmla="*/ 611352 h 3722511"/>
              <a:gd name="connsiteX368" fmla="*/ 330499 w 12305293"/>
              <a:gd name="connsiteY368" fmla="*/ 611249 h 3722511"/>
              <a:gd name="connsiteX369" fmla="*/ 330499 w 12305293"/>
              <a:gd name="connsiteY369" fmla="*/ 611248 h 3722511"/>
              <a:gd name="connsiteX370" fmla="*/ 330502 w 12305293"/>
              <a:gd name="connsiteY370" fmla="*/ 611300 h 3722511"/>
              <a:gd name="connsiteX371" fmla="*/ 330505 w 12305293"/>
              <a:gd name="connsiteY371" fmla="*/ 611248 h 3722511"/>
              <a:gd name="connsiteX372" fmla="*/ 352084 w 12305293"/>
              <a:gd name="connsiteY372" fmla="*/ 976364 h 3722511"/>
              <a:gd name="connsiteX373" fmla="*/ 376781 w 12305293"/>
              <a:gd name="connsiteY373" fmla="*/ 976364 h 3722511"/>
              <a:gd name="connsiteX374" fmla="*/ 389509 w 12305293"/>
              <a:gd name="connsiteY374" fmla="*/ 980730 h 3722511"/>
              <a:gd name="connsiteX375" fmla="*/ 389514 w 12305293"/>
              <a:gd name="connsiteY375" fmla="*/ 980739 h 3722511"/>
              <a:gd name="connsiteX376" fmla="*/ 389523 w 12305293"/>
              <a:gd name="connsiteY376" fmla="*/ 980742 h 3722511"/>
              <a:gd name="connsiteX377" fmla="*/ 395301 w 12305293"/>
              <a:gd name="connsiteY377" fmla="*/ 992251 h 3722511"/>
              <a:gd name="connsiteX378" fmla="*/ 376809 w 12305293"/>
              <a:gd name="connsiteY378" fmla="*/ 1011301 h 3722511"/>
              <a:gd name="connsiteX379" fmla="*/ 375056 w 12305293"/>
              <a:gd name="connsiteY379" fmla="*/ 1011301 h 3722511"/>
              <a:gd name="connsiteX380" fmla="*/ 401934 w 12305293"/>
              <a:gd name="connsiteY380" fmla="*/ 1116657 h 3722511"/>
              <a:gd name="connsiteX381" fmla="*/ 405245 w 12305293"/>
              <a:gd name="connsiteY381" fmla="*/ 1118808 h 3722511"/>
              <a:gd name="connsiteX382" fmla="*/ 435807 w 12305293"/>
              <a:gd name="connsiteY382" fmla="*/ 1189675 h 3722511"/>
              <a:gd name="connsiteX383" fmla="*/ 435807 w 12305293"/>
              <a:gd name="connsiteY383" fmla="*/ 1196152 h 3722511"/>
              <a:gd name="connsiteX384" fmla="*/ 435807 w 12305293"/>
              <a:gd name="connsiteY384" fmla="*/ 1206451 h 3722511"/>
              <a:gd name="connsiteX385" fmla="*/ 442661 w 12305293"/>
              <a:gd name="connsiteY385" fmla="*/ 1216485 h 3722511"/>
              <a:gd name="connsiteX386" fmla="*/ 452008 w 12305293"/>
              <a:gd name="connsiteY386" fmla="*/ 1263232 h 3722511"/>
              <a:gd name="connsiteX387" fmla="*/ 452008 w 12305293"/>
              <a:gd name="connsiteY387" fmla="*/ 1270833 h 3722511"/>
              <a:gd name="connsiteX388" fmla="*/ 452008 w 12305293"/>
              <a:gd name="connsiteY388" fmla="*/ 1283145 h 3722511"/>
              <a:gd name="connsiteX389" fmla="*/ 456130 w 12305293"/>
              <a:gd name="connsiteY389" fmla="*/ 1289231 h 3722511"/>
              <a:gd name="connsiteX390" fmla="*/ 466582 w 12305293"/>
              <a:gd name="connsiteY390" fmla="*/ 1342376 h 3722511"/>
              <a:gd name="connsiteX391" fmla="*/ 466582 w 12305293"/>
              <a:gd name="connsiteY391" fmla="*/ 1342612 h 3722511"/>
              <a:gd name="connsiteX392" fmla="*/ 466587 w 12305293"/>
              <a:gd name="connsiteY392" fmla="*/ 1342642 h 3722511"/>
              <a:gd name="connsiteX393" fmla="*/ 466587 w 12305293"/>
              <a:gd name="connsiteY393" fmla="*/ 1351430 h 3722511"/>
              <a:gd name="connsiteX394" fmla="*/ 466587 w 12305293"/>
              <a:gd name="connsiteY394" fmla="*/ 1363960 h 3722511"/>
              <a:gd name="connsiteX395" fmla="*/ 469767 w 12305293"/>
              <a:gd name="connsiteY395" fmla="*/ 1370080 h 3722511"/>
              <a:gd name="connsiteX396" fmla="*/ 469822 w 12305293"/>
              <a:gd name="connsiteY396" fmla="*/ 1370080 h 3722511"/>
              <a:gd name="connsiteX397" fmla="*/ 469825 w 12305293"/>
              <a:gd name="connsiteY397" fmla="*/ 1370080 h 3722511"/>
              <a:gd name="connsiteX398" fmla="*/ 469822 w 12305293"/>
              <a:gd name="connsiteY398" fmla="*/ 1370065 h 3722511"/>
              <a:gd name="connsiteX399" fmla="*/ 539484 w 12305293"/>
              <a:gd name="connsiteY399" fmla="*/ 1370065 h 3722511"/>
              <a:gd name="connsiteX400" fmla="*/ 539484 w 12305293"/>
              <a:gd name="connsiteY400" fmla="*/ 1370080 h 3722511"/>
              <a:gd name="connsiteX401" fmla="*/ 539486 w 12305293"/>
              <a:gd name="connsiteY401" fmla="*/ 1370080 h 3722511"/>
              <a:gd name="connsiteX402" fmla="*/ 539486 w 12305293"/>
              <a:gd name="connsiteY402" fmla="*/ 1681233 h 3722511"/>
              <a:gd name="connsiteX403" fmla="*/ 588084 w 12305293"/>
              <a:gd name="connsiteY403" fmla="*/ 1681233 h 3722511"/>
              <a:gd name="connsiteX404" fmla="*/ 588085 w 12305293"/>
              <a:gd name="connsiteY404" fmla="*/ 1681233 h 3722511"/>
              <a:gd name="connsiteX405" fmla="*/ 588091 w 12305293"/>
              <a:gd name="connsiteY405" fmla="*/ 1681233 h 3722511"/>
              <a:gd name="connsiteX406" fmla="*/ 588091 w 12305293"/>
              <a:gd name="connsiteY406" fmla="*/ 3602100 h 3722511"/>
              <a:gd name="connsiteX407" fmla="*/ 662607 w 12305293"/>
              <a:gd name="connsiteY407" fmla="*/ 3602100 h 3722511"/>
              <a:gd name="connsiteX408" fmla="*/ 662607 w 12305293"/>
              <a:gd name="connsiteY408" fmla="*/ 3602126 h 3722511"/>
              <a:gd name="connsiteX409" fmla="*/ 662610 w 12305293"/>
              <a:gd name="connsiteY409" fmla="*/ 3602126 h 3722511"/>
              <a:gd name="connsiteX410" fmla="*/ 662610 w 12305293"/>
              <a:gd name="connsiteY410" fmla="*/ 3722511 h 3722511"/>
              <a:gd name="connsiteX411" fmla="*/ 0 w 12305293"/>
              <a:gd name="connsiteY411" fmla="*/ 3722511 h 3722511"/>
              <a:gd name="connsiteX412" fmla="*/ 0 w 12305293"/>
              <a:gd name="connsiteY412" fmla="*/ 3602100 h 3722511"/>
              <a:gd name="connsiteX413" fmla="*/ 1 w 12305293"/>
              <a:gd name="connsiteY413" fmla="*/ 3602100 h 3722511"/>
              <a:gd name="connsiteX414" fmla="*/ 76146 w 12305293"/>
              <a:gd name="connsiteY414" fmla="*/ 3602100 h 3722511"/>
              <a:gd name="connsiteX415" fmla="*/ 76146 w 12305293"/>
              <a:gd name="connsiteY415" fmla="*/ 3552888 h 3722511"/>
              <a:gd name="connsiteX416" fmla="*/ 76142 w 12305293"/>
              <a:gd name="connsiteY416" fmla="*/ 3552888 h 3722511"/>
              <a:gd name="connsiteX417" fmla="*/ 76142 w 12305293"/>
              <a:gd name="connsiteY417" fmla="*/ 3508438 h 3722511"/>
              <a:gd name="connsiteX418" fmla="*/ 76146 w 12305293"/>
              <a:gd name="connsiteY418" fmla="*/ 3508438 h 3722511"/>
              <a:gd name="connsiteX419" fmla="*/ 76146 w 12305293"/>
              <a:gd name="connsiteY419" fmla="*/ 3443350 h 3722511"/>
              <a:gd name="connsiteX420" fmla="*/ 76142 w 12305293"/>
              <a:gd name="connsiteY420" fmla="*/ 3443350 h 3722511"/>
              <a:gd name="connsiteX421" fmla="*/ 76142 w 12305293"/>
              <a:gd name="connsiteY421" fmla="*/ 3397312 h 3722511"/>
              <a:gd name="connsiteX422" fmla="*/ 76146 w 12305293"/>
              <a:gd name="connsiteY422" fmla="*/ 3397312 h 3722511"/>
              <a:gd name="connsiteX423" fmla="*/ 76146 w 12305293"/>
              <a:gd name="connsiteY423" fmla="*/ 3333812 h 3722511"/>
              <a:gd name="connsiteX424" fmla="*/ 76144 w 12305293"/>
              <a:gd name="connsiteY424" fmla="*/ 3333812 h 3722511"/>
              <a:gd name="connsiteX425" fmla="*/ 76144 w 12305293"/>
              <a:gd name="connsiteY425" fmla="*/ 3284599 h 3722511"/>
              <a:gd name="connsiteX426" fmla="*/ 76146 w 12305293"/>
              <a:gd name="connsiteY426" fmla="*/ 3284599 h 3722511"/>
              <a:gd name="connsiteX427" fmla="*/ 76146 w 12305293"/>
              <a:gd name="connsiteY427" fmla="*/ 3221099 h 3722511"/>
              <a:gd name="connsiteX428" fmla="*/ 76144 w 12305293"/>
              <a:gd name="connsiteY428" fmla="*/ 3221099 h 3722511"/>
              <a:gd name="connsiteX429" fmla="*/ 76144 w 12305293"/>
              <a:gd name="connsiteY429" fmla="*/ 3175061 h 3722511"/>
              <a:gd name="connsiteX430" fmla="*/ 76146 w 12305293"/>
              <a:gd name="connsiteY430" fmla="*/ 3175061 h 3722511"/>
              <a:gd name="connsiteX431" fmla="*/ 76146 w 12305293"/>
              <a:gd name="connsiteY431" fmla="*/ 3111561 h 3722511"/>
              <a:gd name="connsiteX432" fmla="*/ 76144 w 12305293"/>
              <a:gd name="connsiteY432" fmla="*/ 3111561 h 3722511"/>
              <a:gd name="connsiteX433" fmla="*/ 76144 w 12305293"/>
              <a:gd name="connsiteY433" fmla="*/ 3065523 h 3722511"/>
              <a:gd name="connsiteX434" fmla="*/ 76146 w 12305293"/>
              <a:gd name="connsiteY434" fmla="*/ 3065523 h 3722511"/>
              <a:gd name="connsiteX435" fmla="*/ 76146 w 12305293"/>
              <a:gd name="connsiteY435" fmla="*/ 3002023 h 3722511"/>
              <a:gd name="connsiteX436" fmla="*/ 76144 w 12305293"/>
              <a:gd name="connsiteY436" fmla="*/ 3002023 h 3722511"/>
              <a:gd name="connsiteX437" fmla="*/ 76144 w 12305293"/>
              <a:gd name="connsiteY437" fmla="*/ 2955985 h 3722511"/>
              <a:gd name="connsiteX438" fmla="*/ 76146 w 12305293"/>
              <a:gd name="connsiteY438" fmla="*/ 2955985 h 3722511"/>
              <a:gd name="connsiteX439" fmla="*/ 76146 w 12305293"/>
              <a:gd name="connsiteY439" fmla="*/ 2892485 h 3722511"/>
              <a:gd name="connsiteX440" fmla="*/ 76144 w 12305293"/>
              <a:gd name="connsiteY440" fmla="*/ 2892485 h 3722511"/>
              <a:gd name="connsiteX441" fmla="*/ 76144 w 12305293"/>
              <a:gd name="connsiteY441" fmla="*/ 2846447 h 3722511"/>
              <a:gd name="connsiteX442" fmla="*/ 76146 w 12305293"/>
              <a:gd name="connsiteY442" fmla="*/ 2846447 h 3722511"/>
              <a:gd name="connsiteX443" fmla="*/ 76146 w 12305293"/>
              <a:gd name="connsiteY443" fmla="*/ 2781359 h 3722511"/>
              <a:gd name="connsiteX444" fmla="*/ 76144 w 12305293"/>
              <a:gd name="connsiteY444" fmla="*/ 2781359 h 3722511"/>
              <a:gd name="connsiteX445" fmla="*/ 76144 w 12305293"/>
              <a:gd name="connsiteY445" fmla="*/ 2733734 h 3722511"/>
              <a:gd name="connsiteX446" fmla="*/ 76146 w 12305293"/>
              <a:gd name="connsiteY446" fmla="*/ 2733734 h 3722511"/>
              <a:gd name="connsiteX447" fmla="*/ 76146 w 12305293"/>
              <a:gd name="connsiteY447" fmla="*/ 2668646 h 3722511"/>
              <a:gd name="connsiteX448" fmla="*/ 76144 w 12305293"/>
              <a:gd name="connsiteY448" fmla="*/ 2668646 h 3722511"/>
              <a:gd name="connsiteX449" fmla="*/ 76144 w 12305293"/>
              <a:gd name="connsiteY449" fmla="*/ 2624196 h 3722511"/>
              <a:gd name="connsiteX450" fmla="*/ 76146 w 12305293"/>
              <a:gd name="connsiteY450" fmla="*/ 2624196 h 3722511"/>
              <a:gd name="connsiteX451" fmla="*/ 76146 w 12305293"/>
              <a:gd name="connsiteY451" fmla="*/ 2559109 h 3722511"/>
              <a:gd name="connsiteX452" fmla="*/ 76145 w 12305293"/>
              <a:gd name="connsiteY452" fmla="*/ 2559109 h 3722511"/>
              <a:gd name="connsiteX453" fmla="*/ 76145 w 12305293"/>
              <a:gd name="connsiteY453" fmla="*/ 2513071 h 3722511"/>
              <a:gd name="connsiteX454" fmla="*/ 76146 w 12305293"/>
              <a:gd name="connsiteY454" fmla="*/ 2513071 h 3722511"/>
              <a:gd name="connsiteX455" fmla="*/ 76146 w 12305293"/>
              <a:gd name="connsiteY455" fmla="*/ 2449571 h 3722511"/>
              <a:gd name="connsiteX456" fmla="*/ 76145 w 12305293"/>
              <a:gd name="connsiteY456" fmla="*/ 2449571 h 3722511"/>
              <a:gd name="connsiteX457" fmla="*/ 76145 w 12305293"/>
              <a:gd name="connsiteY457" fmla="*/ 2403533 h 3722511"/>
              <a:gd name="connsiteX458" fmla="*/ 76146 w 12305293"/>
              <a:gd name="connsiteY458" fmla="*/ 2403533 h 3722511"/>
              <a:gd name="connsiteX459" fmla="*/ 76146 w 12305293"/>
              <a:gd name="connsiteY459" fmla="*/ 2340033 h 3722511"/>
              <a:gd name="connsiteX460" fmla="*/ 76145 w 12305293"/>
              <a:gd name="connsiteY460" fmla="*/ 2340033 h 3722511"/>
              <a:gd name="connsiteX461" fmla="*/ 76145 w 12305293"/>
              <a:gd name="connsiteY461" fmla="*/ 2290820 h 3722511"/>
              <a:gd name="connsiteX462" fmla="*/ 76146 w 12305293"/>
              <a:gd name="connsiteY462" fmla="*/ 2290820 h 3722511"/>
              <a:gd name="connsiteX463" fmla="*/ 76146 w 12305293"/>
              <a:gd name="connsiteY463" fmla="*/ 2230495 h 3722511"/>
              <a:gd name="connsiteX464" fmla="*/ 76145 w 12305293"/>
              <a:gd name="connsiteY464" fmla="*/ 2230495 h 3722511"/>
              <a:gd name="connsiteX465" fmla="*/ 76145 w 12305293"/>
              <a:gd name="connsiteY465" fmla="*/ 2181282 h 3722511"/>
              <a:gd name="connsiteX466" fmla="*/ 76146 w 12305293"/>
              <a:gd name="connsiteY466" fmla="*/ 2181282 h 3722511"/>
              <a:gd name="connsiteX467" fmla="*/ 76146 w 12305293"/>
              <a:gd name="connsiteY467" fmla="*/ 2117782 h 3722511"/>
              <a:gd name="connsiteX468" fmla="*/ 76145 w 12305293"/>
              <a:gd name="connsiteY468" fmla="*/ 2117782 h 3722511"/>
              <a:gd name="connsiteX469" fmla="*/ 76145 w 12305293"/>
              <a:gd name="connsiteY469" fmla="*/ 2071744 h 3722511"/>
              <a:gd name="connsiteX470" fmla="*/ 76146 w 12305293"/>
              <a:gd name="connsiteY470" fmla="*/ 2071744 h 3722511"/>
              <a:gd name="connsiteX471" fmla="*/ 76146 w 12305293"/>
              <a:gd name="connsiteY471" fmla="*/ 2008244 h 3722511"/>
              <a:gd name="connsiteX472" fmla="*/ 76145 w 12305293"/>
              <a:gd name="connsiteY472" fmla="*/ 2008244 h 3722511"/>
              <a:gd name="connsiteX473" fmla="*/ 76145 w 12305293"/>
              <a:gd name="connsiteY473" fmla="*/ 1962206 h 3722511"/>
              <a:gd name="connsiteX474" fmla="*/ 76146 w 12305293"/>
              <a:gd name="connsiteY474" fmla="*/ 1962206 h 3722511"/>
              <a:gd name="connsiteX475" fmla="*/ 76146 w 12305293"/>
              <a:gd name="connsiteY475" fmla="*/ 1897118 h 3722511"/>
              <a:gd name="connsiteX476" fmla="*/ 76146 w 12305293"/>
              <a:gd name="connsiteY476" fmla="*/ 1852668 h 3722511"/>
              <a:gd name="connsiteX477" fmla="*/ 76146 w 12305293"/>
              <a:gd name="connsiteY477" fmla="*/ 1787580 h 3722511"/>
              <a:gd name="connsiteX478" fmla="*/ 76146 w 12305293"/>
              <a:gd name="connsiteY478" fmla="*/ 1739955 h 3722511"/>
              <a:gd name="connsiteX479" fmla="*/ 76146 w 12305293"/>
              <a:gd name="connsiteY479" fmla="*/ 1681217 h 3722511"/>
              <a:gd name="connsiteX480" fmla="*/ 124756 w 12305293"/>
              <a:gd name="connsiteY480" fmla="*/ 1681217 h 3722511"/>
              <a:gd name="connsiteX481" fmla="*/ 124756 w 12305293"/>
              <a:gd name="connsiteY481" fmla="*/ 1681216 h 3722511"/>
              <a:gd name="connsiteX482" fmla="*/ 124744 w 12305293"/>
              <a:gd name="connsiteY482" fmla="*/ 1681216 h 3722511"/>
              <a:gd name="connsiteX483" fmla="*/ 124744 w 12305293"/>
              <a:gd name="connsiteY483" fmla="*/ 1370065 h 3722511"/>
              <a:gd name="connsiteX484" fmla="*/ 192785 w 12305293"/>
              <a:gd name="connsiteY484" fmla="*/ 1370065 h 3722511"/>
              <a:gd name="connsiteX485" fmla="*/ 192780 w 12305293"/>
              <a:gd name="connsiteY485" fmla="*/ 1370080 h 3722511"/>
              <a:gd name="connsiteX486" fmla="*/ 192790 w 12305293"/>
              <a:gd name="connsiteY486" fmla="*/ 1370080 h 3722511"/>
              <a:gd name="connsiteX487" fmla="*/ 192801 w 12305293"/>
              <a:gd name="connsiteY487" fmla="*/ 1370080 h 3722511"/>
              <a:gd name="connsiteX488" fmla="*/ 192801 w 12305293"/>
              <a:gd name="connsiteY488" fmla="*/ 1363694 h 3722511"/>
              <a:gd name="connsiteX489" fmla="*/ 192789 w 12305293"/>
              <a:gd name="connsiteY489" fmla="*/ 1363716 h 3722511"/>
              <a:gd name="connsiteX490" fmla="*/ 192789 w 12305293"/>
              <a:gd name="connsiteY490" fmla="*/ 1342362 h 3722511"/>
              <a:gd name="connsiteX491" fmla="*/ 192789 w 12305293"/>
              <a:gd name="connsiteY491" fmla="*/ 1339312 h 3722511"/>
              <a:gd name="connsiteX492" fmla="*/ 196212 w 12305293"/>
              <a:gd name="connsiteY492" fmla="*/ 1325964 h 3722511"/>
              <a:gd name="connsiteX493" fmla="*/ 196251 w 12305293"/>
              <a:gd name="connsiteY493" fmla="*/ 1325773 h 3722511"/>
              <a:gd name="connsiteX494" fmla="*/ 203690 w 12305293"/>
              <a:gd name="connsiteY494" fmla="*/ 1289391 h 3722511"/>
              <a:gd name="connsiteX495" fmla="*/ 206597 w 12305293"/>
              <a:gd name="connsiteY495" fmla="*/ 1285198 h 3722511"/>
              <a:gd name="connsiteX496" fmla="*/ 206710 w 12305293"/>
              <a:gd name="connsiteY496" fmla="*/ 1285035 h 3722511"/>
              <a:gd name="connsiteX497" fmla="*/ 208437 w 12305293"/>
              <a:gd name="connsiteY497" fmla="*/ 1278302 h 3722511"/>
              <a:gd name="connsiteX498" fmla="*/ 208990 w 12305293"/>
              <a:gd name="connsiteY498" fmla="*/ 1277578 h 3722511"/>
              <a:gd name="connsiteX499" fmla="*/ 208990 w 12305293"/>
              <a:gd name="connsiteY499" fmla="*/ 1264243 h 3722511"/>
              <a:gd name="connsiteX500" fmla="*/ 208990 w 12305293"/>
              <a:gd name="connsiteY500" fmla="*/ 1261176 h 3722511"/>
              <a:gd name="connsiteX501" fmla="*/ 210402 w 12305293"/>
              <a:gd name="connsiteY501" fmla="*/ 1256543 h 3722511"/>
              <a:gd name="connsiteX502" fmla="*/ 218787 w 12305293"/>
              <a:gd name="connsiteY502" fmla="*/ 1216485 h 3722511"/>
              <a:gd name="connsiteX503" fmla="*/ 225541 w 12305293"/>
              <a:gd name="connsiteY503" fmla="*/ 1206871 h 3722511"/>
              <a:gd name="connsiteX504" fmla="*/ 227683 w 12305293"/>
              <a:gd name="connsiteY504" fmla="*/ 1199841 h 3722511"/>
              <a:gd name="connsiteX505" fmla="*/ 228431 w 12305293"/>
              <a:gd name="connsiteY505" fmla="*/ 1199145 h 3722511"/>
              <a:gd name="connsiteX506" fmla="*/ 228431 w 12305293"/>
              <a:gd name="connsiteY506" fmla="*/ 1199045 h 3722511"/>
              <a:gd name="connsiteX507" fmla="*/ 228431 w 12305293"/>
              <a:gd name="connsiteY507" fmla="*/ 1190942 h 3722511"/>
              <a:gd name="connsiteX508" fmla="*/ 228431 w 12305293"/>
              <a:gd name="connsiteY508" fmla="*/ 1187856 h 3722511"/>
              <a:gd name="connsiteX509" fmla="*/ 228738 w 12305293"/>
              <a:gd name="connsiteY509" fmla="*/ 1186508 h 3722511"/>
              <a:gd name="connsiteX510" fmla="*/ 235143 w 12305293"/>
              <a:gd name="connsiteY510" fmla="*/ 1157623 h 3722511"/>
              <a:gd name="connsiteX511" fmla="*/ 236566 w 12305293"/>
              <a:gd name="connsiteY511" fmla="*/ 1150812 h 3722511"/>
              <a:gd name="connsiteX512" fmla="*/ 236694 w 12305293"/>
              <a:gd name="connsiteY512" fmla="*/ 1150628 h 3722511"/>
              <a:gd name="connsiteX513" fmla="*/ 237335 w 12305293"/>
              <a:gd name="connsiteY513" fmla="*/ 1147740 h 3722511"/>
              <a:gd name="connsiteX514" fmla="*/ 246086 w 12305293"/>
              <a:gd name="connsiteY514" fmla="*/ 1136998 h 3722511"/>
              <a:gd name="connsiteX515" fmla="*/ 258619 w 12305293"/>
              <a:gd name="connsiteY515" fmla="*/ 1118808 h 3722511"/>
              <a:gd name="connsiteX516" fmla="*/ 261655 w 12305293"/>
              <a:gd name="connsiteY516" fmla="*/ 1116779 h 3722511"/>
              <a:gd name="connsiteX517" fmla="*/ 262414 w 12305293"/>
              <a:gd name="connsiteY517" fmla="*/ 1116271 h 3722511"/>
              <a:gd name="connsiteX518" fmla="*/ 264989 w 12305293"/>
              <a:gd name="connsiteY518" fmla="*/ 1106181 h 3722511"/>
              <a:gd name="connsiteX519" fmla="*/ 268975 w 12305293"/>
              <a:gd name="connsiteY519" fmla="*/ 1088165 h 3722511"/>
              <a:gd name="connsiteX520" fmla="*/ 277915 w 12305293"/>
              <a:gd name="connsiteY520" fmla="*/ 1047756 h 3722511"/>
              <a:gd name="connsiteX521" fmla="*/ 287193 w 12305293"/>
              <a:gd name="connsiteY521" fmla="*/ 1011289 h 3722511"/>
              <a:gd name="connsiteX522" fmla="*/ 287402 w 12305293"/>
              <a:gd name="connsiteY522" fmla="*/ 1011289 h 3722511"/>
              <a:gd name="connsiteX523" fmla="*/ 287395 w 12305293"/>
              <a:gd name="connsiteY523" fmla="*/ 1011286 h 3722511"/>
              <a:gd name="connsiteX524" fmla="*/ 287383 w 12305293"/>
              <a:gd name="connsiteY524" fmla="*/ 1011286 h 3722511"/>
              <a:gd name="connsiteX525" fmla="*/ 277244 w 12305293"/>
              <a:gd name="connsiteY525" fmla="*/ 1006929 h 3722511"/>
              <a:gd name="connsiteX526" fmla="*/ 273562 w 12305293"/>
              <a:gd name="connsiteY526" fmla="*/ 1005348 h 3722511"/>
              <a:gd name="connsiteX527" fmla="*/ 273560 w 12305293"/>
              <a:gd name="connsiteY527" fmla="*/ 1005345 h 3722511"/>
              <a:gd name="connsiteX528" fmla="*/ 273531 w 12305293"/>
              <a:gd name="connsiteY528" fmla="*/ 1005333 h 3722511"/>
              <a:gd name="connsiteX529" fmla="*/ 268914 w 12305293"/>
              <a:gd name="connsiteY529" fmla="*/ 992236 h 3722511"/>
              <a:gd name="connsiteX530" fmla="*/ 287383 w 12305293"/>
              <a:gd name="connsiteY530" fmla="*/ 976361 h 3722511"/>
              <a:gd name="connsiteX531" fmla="*/ 305563 w 12305293"/>
              <a:gd name="connsiteY531" fmla="*/ 976361 h 3722511"/>
              <a:gd name="connsiteX532" fmla="*/ 308926 w 12305293"/>
              <a:gd name="connsiteY532" fmla="*/ 976361 h 3722511"/>
              <a:gd name="connsiteX533" fmla="*/ 330011 w 12305293"/>
              <a:gd name="connsiteY533" fmla="*/ 619598 h 3722511"/>
              <a:gd name="connsiteX534" fmla="*/ 4187771 w 12305293"/>
              <a:gd name="connsiteY534" fmla="*/ 223881 h 3722511"/>
              <a:gd name="connsiteX535" fmla="*/ 4200732 w 12305293"/>
              <a:gd name="connsiteY535" fmla="*/ 233031 h 3722511"/>
              <a:gd name="connsiteX536" fmla="*/ 4200732 w 12305293"/>
              <a:gd name="connsiteY536" fmla="*/ 315956 h 3722511"/>
              <a:gd name="connsiteX537" fmla="*/ 4225032 w 12305293"/>
              <a:gd name="connsiteY537" fmla="*/ 315956 h 3722511"/>
              <a:gd name="connsiteX538" fmla="*/ 4225032 w 12305293"/>
              <a:gd name="connsiteY538" fmla="*/ 333419 h 3722511"/>
              <a:gd name="connsiteX539" fmla="*/ 4200732 w 12305293"/>
              <a:gd name="connsiteY539" fmla="*/ 333419 h 3722511"/>
              <a:gd name="connsiteX540" fmla="*/ 4200732 w 12305293"/>
              <a:gd name="connsiteY540" fmla="*/ 408592 h 3722511"/>
              <a:gd name="connsiteX541" fmla="*/ 4200732 w 12305293"/>
              <a:gd name="connsiteY541" fmla="*/ 488994 h 3722511"/>
              <a:gd name="connsiteX542" fmla="*/ 4225032 w 12305293"/>
              <a:gd name="connsiteY542" fmla="*/ 488994 h 3722511"/>
              <a:gd name="connsiteX543" fmla="*/ 4225032 w 12305293"/>
              <a:gd name="connsiteY543" fmla="*/ 511219 h 3722511"/>
              <a:gd name="connsiteX544" fmla="*/ 4200732 w 12305293"/>
              <a:gd name="connsiteY544" fmla="*/ 511219 h 3722511"/>
              <a:gd name="connsiteX545" fmla="*/ 4200732 w 12305293"/>
              <a:gd name="connsiteY545" fmla="*/ 566447 h 3722511"/>
              <a:gd name="connsiteX546" fmla="*/ 4200732 w 12305293"/>
              <a:gd name="connsiteY546" fmla="*/ 663620 h 3722511"/>
              <a:gd name="connsiteX547" fmla="*/ 4225032 w 12305293"/>
              <a:gd name="connsiteY547" fmla="*/ 663620 h 3722511"/>
              <a:gd name="connsiteX548" fmla="*/ 4225032 w 12305293"/>
              <a:gd name="connsiteY548" fmla="*/ 684258 h 3722511"/>
              <a:gd name="connsiteX549" fmla="*/ 4200732 w 12305293"/>
              <a:gd name="connsiteY549" fmla="*/ 684258 h 3722511"/>
              <a:gd name="connsiteX550" fmla="*/ 4200732 w 12305293"/>
              <a:gd name="connsiteY550" fmla="*/ 707539 h 3722511"/>
              <a:gd name="connsiteX551" fmla="*/ 4200732 w 12305293"/>
              <a:gd name="connsiteY551" fmla="*/ 832808 h 3722511"/>
              <a:gd name="connsiteX552" fmla="*/ 4200732 w 12305293"/>
              <a:gd name="connsiteY552" fmla="*/ 836658 h 3722511"/>
              <a:gd name="connsiteX553" fmla="*/ 4225032 w 12305293"/>
              <a:gd name="connsiteY553" fmla="*/ 836658 h 3722511"/>
              <a:gd name="connsiteX554" fmla="*/ 4225032 w 12305293"/>
              <a:gd name="connsiteY554" fmla="*/ 857296 h 3722511"/>
              <a:gd name="connsiteX555" fmla="*/ 4200732 w 12305293"/>
              <a:gd name="connsiteY555" fmla="*/ 857296 h 3722511"/>
              <a:gd name="connsiteX556" fmla="*/ 4200732 w 12305293"/>
              <a:gd name="connsiteY556" fmla="*/ 976847 h 3722511"/>
              <a:gd name="connsiteX557" fmla="*/ 4200732 w 12305293"/>
              <a:gd name="connsiteY557" fmla="*/ 992233 h 3722511"/>
              <a:gd name="connsiteX558" fmla="*/ 4284975 w 12305293"/>
              <a:gd name="connsiteY558" fmla="*/ 992233 h 3722511"/>
              <a:gd name="connsiteX559" fmla="*/ 4284975 w 12305293"/>
              <a:gd name="connsiteY559" fmla="*/ 1041446 h 3722511"/>
              <a:gd name="connsiteX560" fmla="*/ 4239126 w 12305293"/>
              <a:gd name="connsiteY560" fmla="*/ 1041446 h 3722511"/>
              <a:gd name="connsiteX561" fmla="*/ 4369219 w 12305293"/>
              <a:gd name="connsiteY561" fmla="*/ 1230359 h 3722511"/>
              <a:gd name="connsiteX562" fmla="*/ 4424303 w 12305293"/>
              <a:gd name="connsiteY562" fmla="*/ 1230359 h 3722511"/>
              <a:gd name="connsiteX563" fmla="*/ 4424303 w 12305293"/>
              <a:gd name="connsiteY563" fmla="*/ 1257346 h 3722511"/>
              <a:gd name="connsiteX564" fmla="*/ 4424303 w 12305293"/>
              <a:gd name="connsiteY564" fmla="*/ 1257347 h 3722511"/>
              <a:gd name="connsiteX565" fmla="*/ 4424303 w 12305293"/>
              <a:gd name="connsiteY565" fmla="*/ 1349421 h 3722511"/>
              <a:gd name="connsiteX566" fmla="*/ 4492347 w 12305293"/>
              <a:gd name="connsiteY566" fmla="*/ 1349421 h 3722511"/>
              <a:gd name="connsiteX567" fmla="*/ 4492347 w 12305293"/>
              <a:gd name="connsiteY567" fmla="*/ 1376409 h 3722511"/>
              <a:gd name="connsiteX568" fmla="*/ 4492347 w 12305293"/>
              <a:gd name="connsiteY568" fmla="*/ 1431972 h 3722511"/>
              <a:gd name="connsiteX569" fmla="*/ 4492347 w 12305293"/>
              <a:gd name="connsiteY569" fmla="*/ 1446260 h 3722511"/>
              <a:gd name="connsiteX570" fmla="*/ 4492347 w 12305293"/>
              <a:gd name="connsiteY570" fmla="*/ 1516109 h 3722511"/>
              <a:gd name="connsiteX571" fmla="*/ 4492347 w 12305293"/>
              <a:gd name="connsiteY571" fmla="*/ 1531984 h 3722511"/>
              <a:gd name="connsiteX572" fmla="*/ 4492347 w 12305293"/>
              <a:gd name="connsiteY572" fmla="*/ 1601834 h 3722511"/>
              <a:gd name="connsiteX573" fmla="*/ 4492347 w 12305293"/>
              <a:gd name="connsiteY573" fmla="*/ 1617709 h 3722511"/>
              <a:gd name="connsiteX574" fmla="*/ 4492347 w 12305293"/>
              <a:gd name="connsiteY574" fmla="*/ 1687560 h 3722511"/>
              <a:gd name="connsiteX575" fmla="*/ 4492347 w 12305293"/>
              <a:gd name="connsiteY575" fmla="*/ 1703435 h 3722511"/>
              <a:gd name="connsiteX576" fmla="*/ 4492347 w 12305293"/>
              <a:gd name="connsiteY576" fmla="*/ 1773285 h 3722511"/>
              <a:gd name="connsiteX577" fmla="*/ 4492347 w 12305293"/>
              <a:gd name="connsiteY577" fmla="*/ 1787573 h 3722511"/>
              <a:gd name="connsiteX578" fmla="*/ 4492347 w 12305293"/>
              <a:gd name="connsiteY578" fmla="*/ 1857423 h 3722511"/>
              <a:gd name="connsiteX579" fmla="*/ 4492347 w 12305293"/>
              <a:gd name="connsiteY579" fmla="*/ 1873298 h 3722511"/>
              <a:gd name="connsiteX580" fmla="*/ 4492347 w 12305293"/>
              <a:gd name="connsiteY580" fmla="*/ 1943148 h 3722511"/>
              <a:gd name="connsiteX581" fmla="*/ 4492347 w 12305293"/>
              <a:gd name="connsiteY581" fmla="*/ 1959023 h 3722511"/>
              <a:gd name="connsiteX582" fmla="*/ 4492347 w 12305293"/>
              <a:gd name="connsiteY582" fmla="*/ 2028873 h 3722511"/>
              <a:gd name="connsiteX583" fmla="*/ 4492347 w 12305293"/>
              <a:gd name="connsiteY583" fmla="*/ 2044748 h 3722511"/>
              <a:gd name="connsiteX584" fmla="*/ 4492347 w 12305293"/>
              <a:gd name="connsiteY584" fmla="*/ 2114598 h 3722511"/>
              <a:gd name="connsiteX585" fmla="*/ 4492347 w 12305293"/>
              <a:gd name="connsiteY585" fmla="*/ 2128886 h 3722511"/>
              <a:gd name="connsiteX586" fmla="*/ 4492347 w 12305293"/>
              <a:gd name="connsiteY586" fmla="*/ 2200323 h 3722511"/>
              <a:gd name="connsiteX587" fmla="*/ 4492347 w 12305293"/>
              <a:gd name="connsiteY587" fmla="*/ 2214611 h 3722511"/>
              <a:gd name="connsiteX588" fmla="*/ 4492347 w 12305293"/>
              <a:gd name="connsiteY588" fmla="*/ 2284461 h 3722511"/>
              <a:gd name="connsiteX589" fmla="*/ 4492347 w 12305293"/>
              <a:gd name="connsiteY589" fmla="*/ 2300336 h 3722511"/>
              <a:gd name="connsiteX590" fmla="*/ 4492347 w 12305293"/>
              <a:gd name="connsiteY590" fmla="*/ 2370186 h 3722511"/>
              <a:gd name="connsiteX591" fmla="*/ 4492347 w 12305293"/>
              <a:gd name="connsiteY591" fmla="*/ 2386061 h 3722511"/>
              <a:gd name="connsiteX592" fmla="*/ 4492347 w 12305293"/>
              <a:gd name="connsiteY592" fmla="*/ 2455912 h 3722511"/>
              <a:gd name="connsiteX593" fmla="*/ 4492347 w 12305293"/>
              <a:gd name="connsiteY593" fmla="*/ 2471787 h 3722511"/>
              <a:gd name="connsiteX594" fmla="*/ 4492347 w 12305293"/>
              <a:gd name="connsiteY594" fmla="*/ 2541637 h 3722511"/>
              <a:gd name="connsiteX595" fmla="*/ 4492347 w 12305293"/>
              <a:gd name="connsiteY595" fmla="*/ 2555925 h 3722511"/>
              <a:gd name="connsiteX596" fmla="*/ 4492347 w 12305293"/>
              <a:gd name="connsiteY596" fmla="*/ 2625775 h 3722511"/>
              <a:gd name="connsiteX597" fmla="*/ 4492347 w 12305293"/>
              <a:gd name="connsiteY597" fmla="*/ 2641650 h 3722511"/>
              <a:gd name="connsiteX598" fmla="*/ 4492347 w 12305293"/>
              <a:gd name="connsiteY598" fmla="*/ 2711500 h 3722511"/>
              <a:gd name="connsiteX599" fmla="*/ 4492347 w 12305293"/>
              <a:gd name="connsiteY599" fmla="*/ 2727375 h 3722511"/>
              <a:gd name="connsiteX600" fmla="*/ 4492347 w 12305293"/>
              <a:gd name="connsiteY600" fmla="*/ 2797225 h 3722511"/>
              <a:gd name="connsiteX601" fmla="*/ 4492347 w 12305293"/>
              <a:gd name="connsiteY601" fmla="*/ 2813100 h 3722511"/>
              <a:gd name="connsiteX602" fmla="*/ 4492347 w 12305293"/>
              <a:gd name="connsiteY602" fmla="*/ 2882950 h 3722511"/>
              <a:gd name="connsiteX603" fmla="*/ 4492347 w 12305293"/>
              <a:gd name="connsiteY603" fmla="*/ 2897238 h 3722511"/>
              <a:gd name="connsiteX604" fmla="*/ 4492347 w 12305293"/>
              <a:gd name="connsiteY604" fmla="*/ 2968675 h 3722511"/>
              <a:gd name="connsiteX605" fmla="*/ 4492347 w 12305293"/>
              <a:gd name="connsiteY605" fmla="*/ 2982963 h 3722511"/>
              <a:gd name="connsiteX606" fmla="*/ 4492347 w 12305293"/>
              <a:gd name="connsiteY606" fmla="*/ 3052813 h 3722511"/>
              <a:gd name="connsiteX607" fmla="*/ 4492347 w 12305293"/>
              <a:gd name="connsiteY607" fmla="*/ 3068688 h 3722511"/>
              <a:gd name="connsiteX608" fmla="*/ 4492347 w 12305293"/>
              <a:gd name="connsiteY608" fmla="*/ 3138538 h 3722511"/>
              <a:gd name="connsiteX609" fmla="*/ 4492347 w 12305293"/>
              <a:gd name="connsiteY609" fmla="*/ 3154413 h 3722511"/>
              <a:gd name="connsiteX610" fmla="*/ 4492347 w 12305293"/>
              <a:gd name="connsiteY610" fmla="*/ 3224264 h 3722511"/>
              <a:gd name="connsiteX611" fmla="*/ 4492347 w 12305293"/>
              <a:gd name="connsiteY611" fmla="*/ 3240139 h 3722511"/>
              <a:gd name="connsiteX612" fmla="*/ 4492347 w 12305293"/>
              <a:gd name="connsiteY612" fmla="*/ 3309989 h 3722511"/>
              <a:gd name="connsiteX613" fmla="*/ 4492347 w 12305293"/>
              <a:gd name="connsiteY613" fmla="*/ 3324277 h 3722511"/>
              <a:gd name="connsiteX614" fmla="*/ 4492347 w 12305293"/>
              <a:gd name="connsiteY614" fmla="*/ 3395714 h 3722511"/>
              <a:gd name="connsiteX615" fmla="*/ 4492347 w 12305293"/>
              <a:gd name="connsiteY615" fmla="*/ 3410002 h 3722511"/>
              <a:gd name="connsiteX616" fmla="*/ 4492347 w 12305293"/>
              <a:gd name="connsiteY616" fmla="*/ 3479852 h 3722511"/>
              <a:gd name="connsiteX617" fmla="*/ 4492347 w 12305293"/>
              <a:gd name="connsiteY617" fmla="*/ 3495727 h 3722511"/>
              <a:gd name="connsiteX618" fmla="*/ 4492347 w 12305293"/>
              <a:gd name="connsiteY618" fmla="*/ 3565577 h 3722511"/>
              <a:gd name="connsiteX619" fmla="*/ 4492347 w 12305293"/>
              <a:gd name="connsiteY619" fmla="*/ 3581452 h 3722511"/>
              <a:gd name="connsiteX620" fmla="*/ 4492347 w 12305293"/>
              <a:gd name="connsiteY620" fmla="*/ 3629279 h 3722511"/>
              <a:gd name="connsiteX621" fmla="*/ 4492419 w 12305293"/>
              <a:gd name="connsiteY621" fmla="*/ 3629142 h 3722511"/>
              <a:gd name="connsiteX622" fmla="*/ 4492419 w 12305293"/>
              <a:gd name="connsiteY622" fmla="*/ 3624328 h 3722511"/>
              <a:gd name="connsiteX623" fmla="*/ 4573424 w 12305293"/>
              <a:gd name="connsiteY623" fmla="*/ 3476690 h 3722511"/>
              <a:gd name="connsiteX624" fmla="*/ 4573425 w 12305293"/>
              <a:gd name="connsiteY624" fmla="*/ 3476690 h 3722511"/>
              <a:gd name="connsiteX625" fmla="*/ 4643089 w 12305293"/>
              <a:gd name="connsiteY625" fmla="*/ 3476690 h 3722511"/>
              <a:gd name="connsiteX626" fmla="*/ 4643089 w 12305293"/>
              <a:gd name="connsiteY626" fmla="*/ 2465449 h 3722511"/>
              <a:gd name="connsiteX627" fmla="*/ 4704652 w 12305293"/>
              <a:gd name="connsiteY627" fmla="*/ 2465449 h 3722511"/>
              <a:gd name="connsiteX628" fmla="*/ 4704652 w 12305293"/>
              <a:gd name="connsiteY628" fmla="*/ 2465448 h 3722511"/>
              <a:gd name="connsiteX629" fmla="*/ 4704652 w 12305293"/>
              <a:gd name="connsiteY629" fmla="*/ 2028884 h 3722511"/>
              <a:gd name="connsiteX630" fmla="*/ 4704652 w 12305293"/>
              <a:gd name="connsiteY630" fmla="*/ 1741545 h 3722511"/>
              <a:gd name="connsiteX631" fmla="*/ 4735434 w 12305293"/>
              <a:gd name="connsiteY631" fmla="*/ 1671695 h 3722511"/>
              <a:gd name="connsiteX632" fmla="*/ 4766216 w 12305293"/>
              <a:gd name="connsiteY632" fmla="*/ 1741545 h 3722511"/>
              <a:gd name="connsiteX633" fmla="*/ 4913644 w 12305293"/>
              <a:gd name="connsiteY633" fmla="*/ 1555807 h 3722511"/>
              <a:gd name="connsiteX634" fmla="*/ 4913644 w 12305293"/>
              <a:gd name="connsiteY634" fmla="*/ 1555808 h 3722511"/>
              <a:gd name="connsiteX635" fmla="*/ 4913645 w 12305293"/>
              <a:gd name="connsiteY635" fmla="*/ 1555807 h 3722511"/>
              <a:gd name="connsiteX636" fmla="*/ 5059454 w 12305293"/>
              <a:gd name="connsiteY636" fmla="*/ 1741545 h 3722511"/>
              <a:gd name="connsiteX637" fmla="*/ 5062694 w 12305293"/>
              <a:gd name="connsiteY637" fmla="*/ 1741545 h 3722511"/>
              <a:gd name="connsiteX638" fmla="*/ 5093475 w 12305293"/>
              <a:gd name="connsiteY638" fmla="*/ 1671695 h 3722511"/>
              <a:gd name="connsiteX639" fmla="*/ 5124257 w 12305293"/>
              <a:gd name="connsiteY639" fmla="*/ 1741545 h 3722511"/>
              <a:gd name="connsiteX640" fmla="*/ 5124257 w 12305293"/>
              <a:gd name="connsiteY640" fmla="*/ 2028884 h 3722511"/>
              <a:gd name="connsiteX641" fmla="*/ 5124257 w 12305293"/>
              <a:gd name="connsiteY641" fmla="*/ 2465449 h 3722511"/>
              <a:gd name="connsiteX642" fmla="*/ 5187441 w 12305293"/>
              <a:gd name="connsiteY642" fmla="*/ 2465449 h 3722511"/>
              <a:gd name="connsiteX643" fmla="*/ 5187441 w 12305293"/>
              <a:gd name="connsiteY643" fmla="*/ 3476690 h 3722511"/>
              <a:gd name="connsiteX644" fmla="*/ 5255485 w 12305293"/>
              <a:gd name="connsiteY644" fmla="*/ 3476690 h 3722511"/>
              <a:gd name="connsiteX645" fmla="*/ 5282926 w 12305293"/>
              <a:gd name="connsiteY645" fmla="*/ 3528335 h 3722511"/>
              <a:gd name="connsiteX646" fmla="*/ 5282926 w 12305293"/>
              <a:gd name="connsiteY646" fmla="*/ 2773408 h 3722511"/>
              <a:gd name="connsiteX647" fmla="*/ 5282941 w 12305293"/>
              <a:gd name="connsiteY647" fmla="*/ 2773408 h 3722511"/>
              <a:gd name="connsiteX648" fmla="*/ 5282941 w 12305293"/>
              <a:gd name="connsiteY648" fmla="*/ 2700418 h 3722511"/>
              <a:gd name="connsiteX649" fmla="*/ 5417408 w 12305293"/>
              <a:gd name="connsiteY649" fmla="*/ 2700418 h 3722511"/>
              <a:gd name="connsiteX650" fmla="*/ 5417409 w 12305293"/>
              <a:gd name="connsiteY650" fmla="*/ 2700417 h 3722511"/>
              <a:gd name="connsiteX651" fmla="*/ 5417408 w 12305293"/>
              <a:gd name="connsiteY651" fmla="*/ 2700417 h 3722511"/>
              <a:gd name="connsiteX652" fmla="*/ 5282941 w 12305293"/>
              <a:gd name="connsiteY652" fmla="*/ 2700417 h 3722511"/>
              <a:gd name="connsiteX653" fmla="*/ 5621538 w 12305293"/>
              <a:gd name="connsiteY653" fmla="*/ 2440065 h 3722511"/>
              <a:gd name="connsiteX654" fmla="*/ 5958515 w 12305293"/>
              <a:gd name="connsiteY654" fmla="*/ 2700417 h 3722511"/>
              <a:gd name="connsiteX655" fmla="*/ 5824047 w 12305293"/>
              <a:gd name="connsiteY655" fmla="*/ 2700417 h 3722511"/>
              <a:gd name="connsiteX656" fmla="*/ 5824048 w 12305293"/>
              <a:gd name="connsiteY656" fmla="*/ 2700418 h 3722511"/>
              <a:gd name="connsiteX657" fmla="*/ 5958515 w 12305293"/>
              <a:gd name="connsiteY657" fmla="*/ 2700418 h 3722511"/>
              <a:gd name="connsiteX658" fmla="*/ 5958515 w 12305293"/>
              <a:gd name="connsiteY658" fmla="*/ 2773444 h 3722511"/>
              <a:gd name="connsiteX659" fmla="*/ 5958498 w 12305293"/>
              <a:gd name="connsiteY659" fmla="*/ 2773444 h 3722511"/>
              <a:gd name="connsiteX660" fmla="*/ 5958498 w 12305293"/>
              <a:gd name="connsiteY660" fmla="*/ 3722511 h 3722511"/>
              <a:gd name="connsiteX661" fmla="*/ 1621689 w 12305293"/>
              <a:gd name="connsiteY661" fmla="*/ 3722511 h 3722511"/>
              <a:gd name="connsiteX662" fmla="*/ 1621689 w 12305293"/>
              <a:gd name="connsiteY662" fmla="*/ 2544808 h 3722511"/>
              <a:gd name="connsiteX663" fmla="*/ 1639501 w 12305293"/>
              <a:gd name="connsiteY663" fmla="*/ 2544808 h 3722511"/>
              <a:gd name="connsiteX664" fmla="*/ 1680000 w 12305293"/>
              <a:gd name="connsiteY664" fmla="*/ 2544808 h 3722511"/>
              <a:gd name="connsiteX665" fmla="*/ 1680000 w 12305293"/>
              <a:gd name="connsiteY665" fmla="*/ 2233658 h 3722511"/>
              <a:gd name="connsiteX666" fmla="*/ 1767513 w 12305293"/>
              <a:gd name="connsiteY666" fmla="*/ 2233658 h 3722511"/>
              <a:gd name="connsiteX667" fmla="*/ 1767513 w 12305293"/>
              <a:gd name="connsiteY667" fmla="*/ 1968545 h 3722511"/>
              <a:gd name="connsiteX668" fmla="*/ 1793446 w 12305293"/>
              <a:gd name="connsiteY668" fmla="*/ 1968545 h 3722511"/>
              <a:gd name="connsiteX669" fmla="*/ 1793446 w 12305293"/>
              <a:gd name="connsiteY669" fmla="*/ 1833608 h 3722511"/>
              <a:gd name="connsiteX670" fmla="*/ 1848543 w 12305293"/>
              <a:gd name="connsiteY670" fmla="*/ 1833608 h 3722511"/>
              <a:gd name="connsiteX671" fmla="*/ 1848543 w 12305293"/>
              <a:gd name="connsiteY671" fmla="*/ 1736770 h 3722511"/>
              <a:gd name="connsiteX672" fmla="*/ 1905234 w 12305293"/>
              <a:gd name="connsiteY672" fmla="*/ 1736770 h 3722511"/>
              <a:gd name="connsiteX673" fmla="*/ 1905234 w 12305293"/>
              <a:gd name="connsiteY673" fmla="*/ 1693908 h 3722511"/>
              <a:gd name="connsiteX674" fmla="*/ 1979758 w 12305293"/>
              <a:gd name="connsiteY674" fmla="*/ 1693908 h 3722511"/>
              <a:gd name="connsiteX675" fmla="*/ 1988915 w 12305293"/>
              <a:gd name="connsiteY675" fmla="*/ 1479595 h 3722511"/>
              <a:gd name="connsiteX676" fmla="*/ 1988666 w 12305293"/>
              <a:gd name="connsiteY676" fmla="*/ 1479595 h 3722511"/>
              <a:gd name="connsiteX677" fmla="*/ 1987883 w 12305293"/>
              <a:gd name="connsiteY677" fmla="*/ 1479595 h 3722511"/>
              <a:gd name="connsiteX678" fmla="*/ 1987492 w 12305293"/>
              <a:gd name="connsiteY678" fmla="*/ 1479595 h 3722511"/>
              <a:gd name="connsiteX679" fmla="*/ 1980334 w 12305293"/>
              <a:gd name="connsiteY679" fmla="*/ 1479595 h 3722511"/>
              <a:gd name="connsiteX680" fmla="*/ 1979256 w 12305293"/>
              <a:gd name="connsiteY680" fmla="*/ 1479595 h 3722511"/>
              <a:gd name="connsiteX681" fmla="*/ 1967873 w 12305293"/>
              <a:gd name="connsiteY681" fmla="*/ 1475847 h 3722511"/>
              <a:gd name="connsiteX682" fmla="*/ 1963542 w 12305293"/>
              <a:gd name="connsiteY682" fmla="*/ 1467600 h 3722511"/>
              <a:gd name="connsiteX683" fmla="*/ 1979256 w 12305293"/>
              <a:gd name="connsiteY683" fmla="*/ 1452607 h 3722511"/>
              <a:gd name="connsiteX684" fmla="*/ 1980433 w 12305293"/>
              <a:gd name="connsiteY684" fmla="*/ 1452607 h 3722511"/>
              <a:gd name="connsiteX685" fmla="*/ 1988666 w 12305293"/>
              <a:gd name="connsiteY685" fmla="*/ 1452607 h 3722511"/>
              <a:gd name="connsiteX686" fmla="*/ 1988695 w 12305293"/>
              <a:gd name="connsiteY686" fmla="*/ 1452607 h 3722511"/>
              <a:gd name="connsiteX687" fmla="*/ 1989477 w 12305293"/>
              <a:gd name="connsiteY687" fmla="*/ 1452607 h 3722511"/>
              <a:gd name="connsiteX688" fmla="*/ 2003620 w 12305293"/>
              <a:gd name="connsiteY688" fmla="*/ 1132318 h 3722511"/>
              <a:gd name="connsiteX689" fmla="*/ 2003121 w 12305293"/>
              <a:gd name="connsiteY689" fmla="*/ 1142981 h 3722511"/>
              <a:gd name="connsiteX690" fmla="*/ 2003620 w 12305293"/>
              <a:gd name="connsiteY690" fmla="*/ 1132317 h 3722511"/>
              <a:gd name="connsiteX691" fmla="*/ 2003620 w 12305293"/>
              <a:gd name="connsiteY691" fmla="*/ 1132271 h 3722511"/>
              <a:gd name="connsiteX692" fmla="*/ 2003926 w 12305293"/>
              <a:gd name="connsiteY692" fmla="*/ 1125367 h 3722511"/>
              <a:gd name="connsiteX693" fmla="*/ 2007272 w 12305293"/>
              <a:gd name="connsiteY693" fmla="*/ 1049602 h 3722511"/>
              <a:gd name="connsiteX694" fmla="*/ 2007280 w 12305293"/>
              <a:gd name="connsiteY694" fmla="*/ 1049382 h 3722511"/>
              <a:gd name="connsiteX695" fmla="*/ 2007283 w 12305293"/>
              <a:gd name="connsiteY695" fmla="*/ 1049382 h 3722511"/>
              <a:gd name="connsiteX696" fmla="*/ 2007483 w 12305293"/>
              <a:gd name="connsiteY696" fmla="*/ 1049382 h 3722511"/>
              <a:gd name="connsiteX697" fmla="*/ 2008268 w 12305293"/>
              <a:gd name="connsiteY697" fmla="*/ 1049382 h 3722511"/>
              <a:gd name="connsiteX698" fmla="*/ 2012971 w 12305293"/>
              <a:gd name="connsiteY698" fmla="*/ 1049382 h 3722511"/>
              <a:gd name="connsiteX699" fmla="*/ 2013755 w 12305293"/>
              <a:gd name="connsiteY699" fmla="*/ 1049382 h 3722511"/>
              <a:gd name="connsiteX700" fmla="*/ 2020230 w 12305293"/>
              <a:gd name="connsiteY700" fmla="*/ 1049382 h 3722511"/>
              <a:gd name="connsiteX701" fmla="*/ 2037377 w 12305293"/>
              <a:gd name="connsiteY701" fmla="*/ 1452607 h 3722511"/>
              <a:gd name="connsiteX702" fmla="*/ 2039561 w 12305293"/>
              <a:gd name="connsiteY702" fmla="*/ 1452607 h 3722511"/>
              <a:gd name="connsiteX703" fmla="*/ 2048198 w 12305293"/>
              <a:gd name="connsiteY703" fmla="*/ 1452607 h 3722511"/>
              <a:gd name="connsiteX704" fmla="*/ 2063900 w 12305293"/>
              <a:gd name="connsiteY704" fmla="*/ 1467600 h 3722511"/>
              <a:gd name="connsiteX705" fmla="*/ 2048198 w 12305293"/>
              <a:gd name="connsiteY705" fmla="*/ 1479595 h 3722511"/>
              <a:gd name="connsiteX706" fmla="*/ 2038529 w 12305293"/>
              <a:gd name="connsiteY706" fmla="*/ 1479595 h 3722511"/>
              <a:gd name="connsiteX707" fmla="*/ 2047691 w 12305293"/>
              <a:gd name="connsiteY707" fmla="*/ 1693908 h 3722511"/>
              <a:gd name="connsiteX708" fmla="*/ 2122229 w 12305293"/>
              <a:gd name="connsiteY708" fmla="*/ 1693908 h 3722511"/>
              <a:gd name="connsiteX709" fmla="*/ 2122229 w 12305293"/>
              <a:gd name="connsiteY709" fmla="*/ 1736770 h 3722511"/>
              <a:gd name="connsiteX710" fmla="*/ 2178885 w 12305293"/>
              <a:gd name="connsiteY710" fmla="*/ 1736770 h 3722511"/>
              <a:gd name="connsiteX711" fmla="*/ 2178885 w 12305293"/>
              <a:gd name="connsiteY711" fmla="*/ 1833608 h 3722511"/>
              <a:gd name="connsiteX712" fmla="*/ 2234022 w 12305293"/>
              <a:gd name="connsiteY712" fmla="*/ 1833608 h 3722511"/>
              <a:gd name="connsiteX713" fmla="*/ 2234022 w 12305293"/>
              <a:gd name="connsiteY713" fmla="*/ 1968545 h 3722511"/>
              <a:gd name="connsiteX714" fmla="*/ 2259999 w 12305293"/>
              <a:gd name="connsiteY714" fmla="*/ 1968545 h 3722511"/>
              <a:gd name="connsiteX715" fmla="*/ 2259999 w 12305293"/>
              <a:gd name="connsiteY715" fmla="*/ 2233658 h 3722511"/>
              <a:gd name="connsiteX716" fmla="*/ 2345764 w 12305293"/>
              <a:gd name="connsiteY716" fmla="*/ 2233658 h 3722511"/>
              <a:gd name="connsiteX717" fmla="*/ 2345764 w 12305293"/>
              <a:gd name="connsiteY717" fmla="*/ 2544808 h 3722511"/>
              <a:gd name="connsiteX718" fmla="*/ 2405725 w 12305293"/>
              <a:gd name="connsiteY718" fmla="*/ 2544808 h 3722511"/>
              <a:gd name="connsiteX719" fmla="*/ 2405725 w 12305293"/>
              <a:gd name="connsiteY719" fmla="*/ 3703690 h 3722511"/>
              <a:gd name="connsiteX720" fmla="*/ 2408302 w 12305293"/>
              <a:gd name="connsiteY720" fmla="*/ 3703690 h 3722511"/>
              <a:gd name="connsiteX721" fmla="*/ 2408304 w 12305293"/>
              <a:gd name="connsiteY721" fmla="*/ 3703690 h 3722511"/>
              <a:gd name="connsiteX722" fmla="*/ 2411417 w 12305293"/>
              <a:gd name="connsiteY722" fmla="*/ 3703690 h 3722511"/>
              <a:gd name="connsiteX723" fmla="*/ 2433205 w 12305293"/>
              <a:gd name="connsiteY723" fmla="*/ 3703690 h 3722511"/>
              <a:gd name="connsiteX724" fmla="*/ 2433245 w 12305293"/>
              <a:gd name="connsiteY724" fmla="*/ 3703690 h 3722511"/>
              <a:gd name="connsiteX725" fmla="*/ 2433245 w 12305293"/>
              <a:gd name="connsiteY725" fmla="*/ 3644953 h 3722511"/>
              <a:gd name="connsiteX726" fmla="*/ 2412185 w 12305293"/>
              <a:gd name="connsiteY726" fmla="*/ 3644953 h 3722511"/>
              <a:gd name="connsiteX727" fmla="*/ 2412184 w 12305293"/>
              <a:gd name="connsiteY727" fmla="*/ 3644953 h 3722511"/>
              <a:gd name="connsiteX728" fmla="*/ 2412184 w 12305293"/>
              <a:gd name="connsiteY728" fmla="*/ 3592565 h 3722511"/>
              <a:gd name="connsiteX729" fmla="*/ 2412185 w 12305293"/>
              <a:gd name="connsiteY729" fmla="*/ 3592565 h 3722511"/>
              <a:gd name="connsiteX730" fmla="*/ 2433245 w 12305293"/>
              <a:gd name="connsiteY730" fmla="*/ 3592565 h 3722511"/>
              <a:gd name="connsiteX731" fmla="*/ 2433245 w 12305293"/>
              <a:gd name="connsiteY731" fmla="*/ 3532240 h 3722511"/>
              <a:gd name="connsiteX732" fmla="*/ 2433247 w 12305293"/>
              <a:gd name="connsiteY732" fmla="*/ 3532240 h 3722511"/>
              <a:gd name="connsiteX733" fmla="*/ 2496433 w 12305293"/>
              <a:gd name="connsiteY733" fmla="*/ 3532240 h 3722511"/>
              <a:gd name="connsiteX734" fmla="*/ 2496433 w 12305293"/>
              <a:gd name="connsiteY734" fmla="*/ 3532239 h 3722511"/>
              <a:gd name="connsiteX735" fmla="*/ 2496433 w 12305293"/>
              <a:gd name="connsiteY735" fmla="*/ 2916288 h 3722511"/>
              <a:gd name="connsiteX736" fmla="*/ 2496582 w 12305293"/>
              <a:gd name="connsiteY736" fmla="*/ 2916123 h 3722511"/>
              <a:gd name="connsiteX737" fmla="*/ 2551787 w 12305293"/>
              <a:gd name="connsiteY737" fmla="*/ 2854973 h 3722511"/>
              <a:gd name="connsiteX738" fmla="*/ 2551787 w 12305293"/>
              <a:gd name="connsiteY738" fmla="*/ 2800850 h 3722511"/>
              <a:gd name="connsiteX739" fmla="*/ 2551787 w 12305293"/>
              <a:gd name="connsiteY739" fmla="*/ 2632571 h 3722511"/>
              <a:gd name="connsiteX740" fmla="*/ 2548840 w 12305293"/>
              <a:gd name="connsiteY740" fmla="*/ 2566607 h 3722511"/>
              <a:gd name="connsiteX741" fmla="*/ 2539796 w 12305293"/>
              <a:gd name="connsiteY741" fmla="*/ 2517413 h 3722511"/>
              <a:gd name="connsiteX742" fmla="*/ 2502127 w 12305293"/>
              <a:gd name="connsiteY742" fmla="*/ 2431534 h 3722511"/>
              <a:gd name="connsiteX743" fmla="*/ 2446207 w 12305293"/>
              <a:gd name="connsiteY743" fmla="*/ 2303290 h 3722511"/>
              <a:gd name="connsiteX744" fmla="*/ 2446207 w 12305293"/>
              <a:gd name="connsiteY744" fmla="*/ 2300236 h 3722511"/>
              <a:gd name="connsiteX745" fmla="*/ 2446207 w 12305293"/>
              <a:gd name="connsiteY745" fmla="*/ 2297183 h 3722511"/>
              <a:gd name="connsiteX746" fmla="*/ 2452206 w 12305293"/>
              <a:gd name="connsiteY746" fmla="*/ 2263977 h 3722511"/>
              <a:gd name="connsiteX747" fmla="*/ 2452528 w 12305293"/>
              <a:gd name="connsiteY747" fmla="*/ 2261877 h 3722511"/>
              <a:gd name="connsiteX748" fmla="*/ 2452632 w 12305293"/>
              <a:gd name="connsiteY748" fmla="*/ 2261627 h 3722511"/>
              <a:gd name="connsiteX749" fmla="*/ 2453585 w 12305293"/>
              <a:gd name="connsiteY749" fmla="*/ 2256343 h 3722511"/>
              <a:gd name="connsiteX750" fmla="*/ 2461432 w 12305293"/>
              <a:gd name="connsiteY750" fmla="*/ 2240297 h 3722511"/>
              <a:gd name="connsiteX751" fmla="*/ 2465327 w 12305293"/>
              <a:gd name="connsiteY751" fmla="*/ 2230857 h 3722511"/>
              <a:gd name="connsiteX752" fmla="*/ 2467128 w 12305293"/>
              <a:gd name="connsiteY752" fmla="*/ 2228504 h 3722511"/>
              <a:gd name="connsiteX753" fmla="*/ 2465855 w 12305293"/>
              <a:gd name="connsiteY753" fmla="*/ 2220479 h 3722511"/>
              <a:gd name="connsiteX754" fmla="*/ 2449634 w 12305293"/>
              <a:gd name="connsiteY754" fmla="*/ 1994037 h 3722511"/>
              <a:gd name="connsiteX755" fmla="*/ 2451718 w 12305293"/>
              <a:gd name="connsiteY755" fmla="*/ 1909727 h 3722511"/>
              <a:gd name="connsiteX756" fmla="*/ 2436271 w 12305293"/>
              <a:gd name="connsiteY756" fmla="*/ 1903696 h 3722511"/>
              <a:gd name="connsiteX757" fmla="*/ 2430006 w 12305293"/>
              <a:gd name="connsiteY757" fmla="*/ 1888409 h 3722511"/>
              <a:gd name="connsiteX758" fmla="*/ 2430006 w 12305293"/>
              <a:gd name="connsiteY758" fmla="*/ 1851720 h 3722511"/>
              <a:gd name="connsiteX759" fmla="*/ 2430031 w 12305293"/>
              <a:gd name="connsiteY759" fmla="*/ 1851662 h 3722511"/>
              <a:gd name="connsiteX760" fmla="*/ 2436662 w 12305293"/>
              <a:gd name="connsiteY760" fmla="*/ 1834905 h 3722511"/>
              <a:gd name="connsiteX761" fmla="*/ 2451158 w 12305293"/>
              <a:gd name="connsiteY761" fmla="*/ 1828883 h 3722511"/>
              <a:gd name="connsiteX762" fmla="*/ 2449312 w 12305293"/>
              <a:gd name="connsiteY762" fmla="*/ 1779636 h 3722511"/>
              <a:gd name="connsiteX763" fmla="*/ 2402465 w 12305293"/>
              <a:gd name="connsiteY763" fmla="*/ 1779636 h 3722511"/>
              <a:gd name="connsiteX764" fmla="*/ 2402465 w 12305293"/>
              <a:gd name="connsiteY764" fmla="*/ 1720898 h 3722511"/>
              <a:gd name="connsiteX765" fmla="*/ 2447101 w 12305293"/>
              <a:gd name="connsiteY765" fmla="*/ 1720898 h 3722511"/>
              <a:gd name="connsiteX766" fmla="*/ 2446208 w 12305293"/>
              <a:gd name="connsiteY766" fmla="*/ 1697089 h 3722511"/>
              <a:gd name="connsiteX767" fmla="*/ 2446207 w 12305293"/>
              <a:gd name="connsiteY767" fmla="*/ 1697086 h 3722511"/>
              <a:gd name="connsiteX768" fmla="*/ 2445846 w 12305293"/>
              <a:gd name="connsiteY768" fmla="*/ 1697086 h 3722511"/>
              <a:gd name="connsiteX769" fmla="*/ 2445398 w 12305293"/>
              <a:gd name="connsiteY769" fmla="*/ 1697086 h 3722511"/>
              <a:gd name="connsiteX770" fmla="*/ 2437195 w 12305293"/>
              <a:gd name="connsiteY770" fmla="*/ 1680973 h 3722511"/>
              <a:gd name="connsiteX771" fmla="*/ 2436537 w 12305293"/>
              <a:gd name="connsiteY771" fmla="*/ 1669670 h 3722511"/>
              <a:gd name="connsiteX772" fmla="*/ 2436488 w 12305293"/>
              <a:gd name="connsiteY772" fmla="*/ 1669463 h 3722511"/>
              <a:gd name="connsiteX773" fmla="*/ 2436519 w 12305293"/>
              <a:gd name="connsiteY773" fmla="*/ 1669370 h 3722511"/>
              <a:gd name="connsiteX774" fmla="*/ 2436172 w 12305293"/>
              <a:gd name="connsiteY774" fmla="*/ 1663421 h 3722511"/>
              <a:gd name="connsiteX775" fmla="*/ 2445398 w 12305293"/>
              <a:gd name="connsiteY775" fmla="*/ 1641841 h 3722511"/>
              <a:gd name="connsiteX776" fmla="*/ 2475142 w 12305293"/>
              <a:gd name="connsiteY776" fmla="*/ 1602512 h 3722511"/>
              <a:gd name="connsiteX777" fmla="*/ 2476276 w 12305293"/>
              <a:gd name="connsiteY777" fmla="*/ 1599055 h 3722511"/>
              <a:gd name="connsiteX778" fmla="*/ 2482893 w 12305293"/>
              <a:gd name="connsiteY778" fmla="*/ 1558973 h 3722511"/>
              <a:gd name="connsiteX779" fmla="*/ 2483674 w 12305293"/>
              <a:gd name="connsiteY779" fmla="*/ 1560103 h 3722511"/>
              <a:gd name="connsiteX780" fmla="*/ 2483291 w 12305293"/>
              <a:gd name="connsiteY780" fmla="*/ 1558973 h 3722511"/>
              <a:gd name="connsiteX781" fmla="*/ 2520735 w 12305293"/>
              <a:gd name="connsiteY781" fmla="*/ 1647979 h 3722511"/>
              <a:gd name="connsiteX782" fmla="*/ 2515275 w 12305293"/>
              <a:gd name="connsiteY782" fmla="*/ 1674834 h 3722511"/>
              <a:gd name="connsiteX783" fmla="*/ 2512393 w 12305293"/>
              <a:gd name="connsiteY783" fmla="*/ 1678124 h 3722511"/>
              <a:gd name="connsiteX784" fmla="*/ 2511900 w 12305293"/>
              <a:gd name="connsiteY784" fmla="*/ 1679696 h 3722511"/>
              <a:gd name="connsiteX785" fmla="*/ 2500361 w 12305293"/>
              <a:gd name="connsiteY785" fmla="*/ 1691850 h 3722511"/>
              <a:gd name="connsiteX786" fmla="*/ 2495772 w 12305293"/>
              <a:gd name="connsiteY786" fmla="*/ 1697086 h 3722511"/>
              <a:gd name="connsiteX787" fmla="*/ 2496433 w 12305293"/>
              <a:gd name="connsiteY787" fmla="*/ 1697086 h 3722511"/>
              <a:gd name="connsiteX788" fmla="*/ 2495537 w 12305293"/>
              <a:gd name="connsiteY788" fmla="*/ 1720898 h 3722511"/>
              <a:gd name="connsiteX789" fmla="*/ 2538555 w 12305293"/>
              <a:gd name="connsiteY789" fmla="*/ 1720898 h 3722511"/>
              <a:gd name="connsiteX790" fmla="*/ 2538557 w 12305293"/>
              <a:gd name="connsiteY790" fmla="*/ 1720898 h 3722511"/>
              <a:gd name="connsiteX791" fmla="*/ 2538557 w 12305293"/>
              <a:gd name="connsiteY791" fmla="*/ 1779636 h 3722511"/>
              <a:gd name="connsiteX792" fmla="*/ 2538555 w 12305293"/>
              <a:gd name="connsiteY792" fmla="*/ 1779636 h 3722511"/>
              <a:gd name="connsiteX793" fmla="*/ 2493330 w 12305293"/>
              <a:gd name="connsiteY793" fmla="*/ 1779636 h 3722511"/>
              <a:gd name="connsiteX794" fmla="*/ 2491064 w 12305293"/>
              <a:gd name="connsiteY794" fmla="*/ 1839961 h 3722511"/>
              <a:gd name="connsiteX795" fmla="*/ 2492381 w 12305293"/>
              <a:gd name="connsiteY795" fmla="*/ 1839961 h 3722511"/>
              <a:gd name="connsiteX796" fmla="*/ 2501294 w 12305293"/>
              <a:gd name="connsiteY796" fmla="*/ 1848957 h 3722511"/>
              <a:gd name="connsiteX797" fmla="*/ 2501294 w 12305293"/>
              <a:gd name="connsiteY797" fmla="*/ 1852661 h 3722511"/>
              <a:gd name="connsiteX798" fmla="*/ 2501833 w 12305293"/>
              <a:gd name="connsiteY798" fmla="*/ 1852661 h 3722511"/>
              <a:gd name="connsiteX799" fmla="*/ 2501833 w 12305293"/>
              <a:gd name="connsiteY799" fmla="*/ 1857548 h 3722511"/>
              <a:gd name="connsiteX800" fmla="*/ 2501959 w 12305293"/>
              <a:gd name="connsiteY800" fmla="*/ 1857424 h 3722511"/>
              <a:gd name="connsiteX801" fmla="*/ 2501959 w 12305293"/>
              <a:gd name="connsiteY801" fmla="*/ 1900128 h 3722511"/>
              <a:gd name="connsiteX802" fmla="*/ 2501833 w 12305293"/>
              <a:gd name="connsiteY802" fmla="*/ 1900321 h 3722511"/>
              <a:gd name="connsiteX803" fmla="*/ 2501833 w 12305293"/>
              <a:gd name="connsiteY803" fmla="*/ 1901315 h 3722511"/>
              <a:gd name="connsiteX804" fmla="*/ 2495623 w 12305293"/>
              <a:gd name="connsiteY804" fmla="*/ 1910817 h 3722511"/>
              <a:gd name="connsiteX805" fmla="*/ 2489608 w 12305293"/>
              <a:gd name="connsiteY805" fmla="*/ 1922226 h 3722511"/>
              <a:gd name="connsiteX806" fmla="*/ 2490054 w 12305293"/>
              <a:gd name="connsiteY806" fmla="*/ 1930703 h 3722511"/>
              <a:gd name="connsiteX807" fmla="*/ 2494440 w 12305293"/>
              <a:gd name="connsiteY807" fmla="*/ 1986107 h 3722511"/>
              <a:gd name="connsiteX808" fmla="*/ 2500141 w 12305293"/>
              <a:gd name="connsiteY808" fmla="*/ 2023322 h 3722511"/>
              <a:gd name="connsiteX809" fmla="*/ 2508793 w 12305293"/>
              <a:gd name="connsiteY809" fmla="*/ 2060558 h 3722511"/>
              <a:gd name="connsiteX810" fmla="*/ 2518318 w 12305293"/>
              <a:gd name="connsiteY810" fmla="*/ 2098634 h 3722511"/>
              <a:gd name="connsiteX811" fmla="*/ 2545321 w 12305293"/>
              <a:gd name="connsiteY811" fmla="*/ 2177702 h 3722511"/>
              <a:gd name="connsiteX812" fmla="*/ 2545659 w 12305293"/>
              <a:gd name="connsiteY812" fmla="*/ 2178866 h 3722511"/>
              <a:gd name="connsiteX813" fmla="*/ 2545838 w 12305293"/>
              <a:gd name="connsiteY813" fmla="*/ 2178843 h 3722511"/>
              <a:gd name="connsiteX814" fmla="*/ 2545621 w 12305293"/>
              <a:gd name="connsiteY814" fmla="*/ 2178099 h 3722511"/>
              <a:gd name="connsiteX815" fmla="*/ 2551787 w 12305293"/>
              <a:gd name="connsiteY815" fmla="*/ 2178099 h 3722511"/>
              <a:gd name="connsiteX816" fmla="*/ 2551835 w 12305293"/>
              <a:gd name="connsiteY816" fmla="*/ 2178099 h 3722511"/>
              <a:gd name="connsiteX817" fmla="*/ 2554940 w 12305293"/>
              <a:gd name="connsiteY817" fmla="*/ 2178099 h 3722511"/>
              <a:gd name="connsiteX818" fmla="*/ 2559630 w 12305293"/>
              <a:gd name="connsiteY818" fmla="*/ 2191926 h 3722511"/>
              <a:gd name="connsiteX819" fmla="*/ 2562207 w 12305293"/>
              <a:gd name="connsiteY819" fmla="*/ 2196470 h 3722511"/>
              <a:gd name="connsiteX820" fmla="*/ 2565540 w 12305293"/>
              <a:gd name="connsiteY820" fmla="*/ 2196182 h 3722511"/>
              <a:gd name="connsiteX821" fmla="*/ 2575757 w 12305293"/>
              <a:gd name="connsiteY821" fmla="*/ 2195298 h 3722511"/>
              <a:gd name="connsiteX822" fmla="*/ 2588432 w 12305293"/>
              <a:gd name="connsiteY822" fmla="*/ 2194201 h 3722511"/>
              <a:gd name="connsiteX823" fmla="*/ 2645482 w 12305293"/>
              <a:gd name="connsiteY823" fmla="*/ 2187624 h 3722511"/>
              <a:gd name="connsiteX824" fmla="*/ 2645482 w 12305293"/>
              <a:gd name="connsiteY824" fmla="*/ 2187237 h 3722511"/>
              <a:gd name="connsiteX825" fmla="*/ 2646492 w 12305293"/>
              <a:gd name="connsiteY825" fmla="*/ 2187237 h 3722511"/>
              <a:gd name="connsiteX826" fmla="*/ 2650822 w 12305293"/>
              <a:gd name="connsiteY826" fmla="*/ 2171884 h 3722511"/>
              <a:gd name="connsiteX827" fmla="*/ 2651353 w 12305293"/>
              <a:gd name="connsiteY827" fmla="*/ 2168254 h 3722511"/>
              <a:gd name="connsiteX828" fmla="*/ 2554786 w 12305293"/>
              <a:gd name="connsiteY828" fmla="*/ 2117788 h 3722511"/>
              <a:gd name="connsiteX829" fmla="*/ 2554757 w 12305293"/>
              <a:gd name="connsiteY829" fmla="*/ 2117774 h 3722511"/>
              <a:gd name="connsiteX830" fmla="*/ 2554761 w 12305293"/>
              <a:gd name="connsiteY830" fmla="*/ 2117775 h 3722511"/>
              <a:gd name="connsiteX831" fmla="*/ 2554759 w 12305293"/>
              <a:gd name="connsiteY831" fmla="*/ 2117774 h 3722511"/>
              <a:gd name="connsiteX832" fmla="*/ 2664611 w 12305293"/>
              <a:gd name="connsiteY832" fmla="*/ 2147603 h 3722511"/>
              <a:gd name="connsiteX833" fmla="*/ 2671887 w 12305293"/>
              <a:gd name="connsiteY833" fmla="*/ 2142865 h 3722511"/>
              <a:gd name="connsiteX834" fmla="*/ 2675375 w 12305293"/>
              <a:gd name="connsiteY834" fmla="*/ 2139162 h 3722511"/>
              <a:gd name="connsiteX835" fmla="*/ 2682527 w 12305293"/>
              <a:gd name="connsiteY835" fmla="*/ 2135713 h 3722511"/>
              <a:gd name="connsiteX836" fmla="*/ 2605626 w 12305293"/>
              <a:gd name="connsiteY836" fmla="*/ 2056524 h 3722511"/>
              <a:gd name="connsiteX837" fmla="*/ 2604981 w 12305293"/>
              <a:gd name="connsiteY837" fmla="*/ 2055862 h 3722511"/>
              <a:gd name="connsiteX838" fmla="*/ 2604986 w 12305293"/>
              <a:gd name="connsiteY838" fmla="*/ 2055865 h 3722511"/>
              <a:gd name="connsiteX839" fmla="*/ 2604983 w 12305293"/>
              <a:gd name="connsiteY839" fmla="*/ 2055862 h 3722511"/>
              <a:gd name="connsiteX840" fmla="*/ 2605280 w 12305293"/>
              <a:gd name="connsiteY840" fmla="*/ 2056059 h 3722511"/>
              <a:gd name="connsiteX841" fmla="*/ 2606576 w 12305293"/>
              <a:gd name="connsiteY841" fmla="*/ 2056911 h 3722511"/>
              <a:gd name="connsiteX842" fmla="*/ 2707043 w 12305293"/>
              <a:gd name="connsiteY842" fmla="*/ 2123025 h 3722511"/>
              <a:gd name="connsiteX843" fmla="*/ 2706653 w 12305293"/>
              <a:gd name="connsiteY843" fmla="*/ 2123217 h 3722511"/>
              <a:gd name="connsiteX844" fmla="*/ 2707402 w 12305293"/>
              <a:gd name="connsiteY844" fmla="*/ 2123713 h 3722511"/>
              <a:gd name="connsiteX845" fmla="*/ 2707816 w 12305293"/>
              <a:gd name="connsiteY845" fmla="*/ 2123512 h 3722511"/>
              <a:gd name="connsiteX846" fmla="*/ 2710536 w 12305293"/>
              <a:gd name="connsiteY846" fmla="*/ 2123120 h 3722511"/>
              <a:gd name="connsiteX847" fmla="*/ 2735173 w 12305293"/>
              <a:gd name="connsiteY847" fmla="*/ 2117774 h 3722511"/>
              <a:gd name="connsiteX848" fmla="*/ 2734586 w 12305293"/>
              <a:gd name="connsiteY848" fmla="*/ 2117774 h 3722511"/>
              <a:gd name="connsiteX849" fmla="*/ 2747547 w 12305293"/>
              <a:gd name="connsiteY849" fmla="*/ 1992361 h 3722511"/>
              <a:gd name="connsiteX850" fmla="*/ 2763057 w 12305293"/>
              <a:gd name="connsiteY850" fmla="*/ 2120014 h 3722511"/>
              <a:gd name="connsiteX851" fmla="*/ 2787277 w 12305293"/>
              <a:gd name="connsiteY851" fmla="*/ 2123512 h 3722511"/>
              <a:gd name="connsiteX852" fmla="*/ 2789568 w 12305293"/>
              <a:gd name="connsiteY852" fmla="*/ 2124617 h 3722511"/>
              <a:gd name="connsiteX853" fmla="*/ 2893362 w 12305293"/>
              <a:gd name="connsiteY853" fmla="*/ 2055862 h 3722511"/>
              <a:gd name="connsiteX854" fmla="*/ 2814777 w 12305293"/>
              <a:gd name="connsiteY854" fmla="*/ 2136777 h 3722511"/>
              <a:gd name="connsiteX855" fmla="*/ 2819722 w 12305293"/>
              <a:gd name="connsiteY855" fmla="*/ 2139162 h 3722511"/>
              <a:gd name="connsiteX856" fmla="*/ 2828908 w 12305293"/>
              <a:gd name="connsiteY856" fmla="*/ 2148911 h 3722511"/>
              <a:gd name="connsiteX857" fmla="*/ 2943581 w 12305293"/>
              <a:gd name="connsiteY857" fmla="*/ 2117774 h 3722511"/>
              <a:gd name="connsiteX858" fmla="*/ 2843735 w 12305293"/>
              <a:gd name="connsiteY858" fmla="*/ 2169955 h 3722511"/>
              <a:gd name="connsiteX859" fmla="*/ 2848583 w 12305293"/>
              <a:gd name="connsiteY859" fmla="*/ 2187131 h 3722511"/>
              <a:gd name="connsiteX860" fmla="*/ 2963021 w 12305293"/>
              <a:gd name="connsiteY860" fmla="*/ 2200324 h 3722511"/>
              <a:gd name="connsiteX861" fmla="*/ 2847368 w 12305293"/>
              <a:gd name="connsiteY861" fmla="*/ 2209657 h 3722511"/>
              <a:gd name="connsiteX862" fmla="*/ 2862495 w 12305293"/>
              <a:gd name="connsiteY862" fmla="*/ 2392463 h 3722511"/>
              <a:gd name="connsiteX863" fmla="*/ 2872400 w 12305293"/>
              <a:gd name="connsiteY863" fmla="*/ 2393569 h 3722511"/>
              <a:gd name="connsiteX864" fmla="*/ 2899571 w 12305293"/>
              <a:gd name="connsiteY864" fmla="*/ 2400759 h 3722511"/>
              <a:gd name="connsiteX865" fmla="*/ 2936831 w 12305293"/>
              <a:gd name="connsiteY865" fmla="*/ 2544116 h 3722511"/>
              <a:gd name="connsiteX866" fmla="*/ 3005140 w 12305293"/>
              <a:gd name="connsiteY866" fmla="*/ 2589868 h 3722511"/>
              <a:gd name="connsiteX867" fmla="*/ 2946144 w 12305293"/>
              <a:gd name="connsiteY867" fmla="*/ 2647821 h 3722511"/>
              <a:gd name="connsiteX868" fmla="*/ 2946144 w 12305293"/>
              <a:gd name="connsiteY868" fmla="*/ 3137771 h 3722511"/>
              <a:gd name="connsiteX869" fmla="*/ 2946144 w 12305293"/>
              <a:gd name="connsiteY869" fmla="*/ 3144925 h 3722511"/>
              <a:gd name="connsiteX870" fmla="*/ 2997042 w 12305293"/>
              <a:gd name="connsiteY870" fmla="*/ 3184576 h 3722511"/>
              <a:gd name="connsiteX871" fmla="*/ 2997042 w 12305293"/>
              <a:gd name="connsiteY871" fmla="*/ 3532239 h 3722511"/>
              <a:gd name="connsiteX872" fmla="*/ 2946144 w 12305293"/>
              <a:gd name="connsiteY872" fmla="*/ 3532239 h 3722511"/>
              <a:gd name="connsiteX873" fmla="*/ 2946144 w 12305293"/>
              <a:gd name="connsiteY873" fmla="*/ 3532240 h 3722511"/>
              <a:gd name="connsiteX874" fmla="*/ 3055361 w 12305293"/>
              <a:gd name="connsiteY874" fmla="*/ 3532240 h 3722511"/>
              <a:gd name="connsiteX875" fmla="*/ 3055361 w 12305293"/>
              <a:gd name="connsiteY875" fmla="*/ 3592565 h 3722511"/>
              <a:gd name="connsiteX876" fmla="*/ 3065098 w 12305293"/>
              <a:gd name="connsiteY876" fmla="*/ 3592565 h 3722511"/>
              <a:gd name="connsiteX877" fmla="*/ 3065098 w 12305293"/>
              <a:gd name="connsiteY877" fmla="*/ 3587748 h 3722511"/>
              <a:gd name="connsiteX878" fmla="*/ 3065098 w 12305293"/>
              <a:gd name="connsiteY878" fmla="*/ 3231684 h 3722511"/>
              <a:gd name="connsiteX879" fmla="*/ 3065098 w 12305293"/>
              <a:gd name="connsiteY879" fmla="*/ 3154414 h 3722511"/>
              <a:gd name="connsiteX880" fmla="*/ 3065066 w 12305293"/>
              <a:gd name="connsiteY880" fmla="*/ 3154414 h 3722511"/>
              <a:gd name="connsiteX881" fmla="*/ 3065066 w 12305293"/>
              <a:gd name="connsiteY881" fmla="*/ 3108531 h 3722511"/>
              <a:gd name="connsiteX882" fmla="*/ 3065098 w 12305293"/>
              <a:gd name="connsiteY882" fmla="*/ 3108531 h 3722511"/>
              <a:gd name="connsiteX883" fmla="*/ 3065098 w 12305293"/>
              <a:gd name="connsiteY883" fmla="*/ 3108528 h 3722511"/>
              <a:gd name="connsiteX884" fmla="*/ 3065098 w 12305293"/>
              <a:gd name="connsiteY884" fmla="*/ 3105391 h 3722511"/>
              <a:gd name="connsiteX885" fmla="*/ 3065098 w 12305293"/>
              <a:gd name="connsiteY885" fmla="*/ 3097246 h 3722511"/>
              <a:gd name="connsiteX886" fmla="*/ 3065098 w 12305293"/>
              <a:gd name="connsiteY886" fmla="*/ 3081388 h 3722511"/>
              <a:gd name="connsiteX887" fmla="*/ 3065066 w 12305293"/>
              <a:gd name="connsiteY887" fmla="*/ 3081388 h 3722511"/>
              <a:gd name="connsiteX888" fmla="*/ 3065066 w 12305293"/>
              <a:gd name="connsiteY888" fmla="*/ 3035574 h 3722511"/>
              <a:gd name="connsiteX889" fmla="*/ 3065098 w 12305293"/>
              <a:gd name="connsiteY889" fmla="*/ 3035574 h 3722511"/>
              <a:gd name="connsiteX890" fmla="*/ 3065098 w 12305293"/>
              <a:gd name="connsiteY890" fmla="*/ 3035572 h 3722511"/>
              <a:gd name="connsiteX891" fmla="*/ 3177531 w 12305293"/>
              <a:gd name="connsiteY891" fmla="*/ 3035572 h 3722511"/>
              <a:gd name="connsiteX892" fmla="*/ 3232896 w 12305293"/>
              <a:gd name="connsiteY892" fmla="*/ 3035572 h 3722511"/>
              <a:gd name="connsiteX893" fmla="*/ 3236004 w 12305293"/>
              <a:gd name="connsiteY893" fmla="*/ 3020303 h 3722511"/>
              <a:gd name="connsiteX894" fmla="*/ 3252598 w 12305293"/>
              <a:gd name="connsiteY894" fmla="*/ 2975501 h 3722511"/>
              <a:gd name="connsiteX895" fmla="*/ 3263525 w 12305293"/>
              <a:gd name="connsiteY895" fmla="*/ 2942132 h 3722511"/>
              <a:gd name="connsiteX896" fmla="*/ 3266370 w 12305293"/>
              <a:gd name="connsiteY896" fmla="*/ 2938321 h 3722511"/>
              <a:gd name="connsiteX897" fmla="*/ 3268299 w 12305293"/>
              <a:gd name="connsiteY897" fmla="*/ 2933115 h 3722511"/>
              <a:gd name="connsiteX898" fmla="*/ 3296802 w 12305293"/>
              <a:gd name="connsiteY898" fmla="*/ 2897562 h 3722511"/>
              <a:gd name="connsiteX899" fmla="*/ 3319180 w 12305293"/>
              <a:gd name="connsiteY899" fmla="*/ 2867590 h 3722511"/>
              <a:gd name="connsiteX900" fmla="*/ 3323712 w 12305293"/>
              <a:gd name="connsiteY900" fmla="*/ 2863997 h 3722511"/>
              <a:gd name="connsiteX901" fmla="*/ 3324197 w 12305293"/>
              <a:gd name="connsiteY901" fmla="*/ 2863393 h 3722511"/>
              <a:gd name="connsiteX902" fmla="*/ 3325509 w 12305293"/>
              <a:gd name="connsiteY902" fmla="*/ 2862572 h 3722511"/>
              <a:gd name="connsiteX903" fmla="*/ 3354767 w 12305293"/>
              <a:gd name="connsiteY903" fmla="*/ 2839375 h 3722511"/>
              <a:gd name="connsiteX904" fmla="*/ 3394651 w 12305293"/>
              <a:gd name="connsiteY904" fmla="*/ 2818246 h 3722511"/>
              <a:gd name="connsiteX905" fmla="*/ 3398079 w 12305293"/>
              <a:gd name="connsiteY905" fmla="*/ 2817202 h 3722511"/>
              <a:gd name="connsiteX906" fmla="*/ 3398161 w 12305293"/>
              <a:gd name="connsiteY906" fmla="*/ 2817150 h 3722511"/>
              <a:gd name="connsiteX907" fmla="*/ 3401255 w 12305293"/>
              <a:gd name="connsiteY907" fmla="*/ 2816234 h 3722511"/>
              <a:gd name="connsiteX908" fmla="*/ 3438177 w 12305293"/>
              <a:gd name="connsiteY908" fmla="*/ 2804991 h 3722511"/>
              <a:gd name="connsiteX909" fmla="*/ 3439784 w 12305293"/>
              <a:gd name="connsiteY909" fmla="*/ 2804832 h 3722511"/>
              <a:gd name="connsiteX910" fmla="*/ 3440188 w 12305293"/>
              <a:gd name="connsiteY910" fmla="*/ 2804713 h 3722511"/>
              <a:gd name="connsiteX911" fmla="*/ 3484655 w 12305293"/>
              <a:gd name="connsiteY911" fmla="*/ 2800400 h 3722511"/>
              <a:gd name="connsiteX912" fmla="*/ 3484655 w 12305293"/>
              <a:gd name="connsiteY912" fmla="*/ 2800401 h 3722511"/>
              <a:gd name="connsiteX913" fmla="*/ 3484691 w 12305293"/>
              <a:gd name="connsiteY913" fmla="*/ 2800398 h 3722511"/>
              <a:gd name="connsiteX914" fmla="*/ 3733345 w 12305293"/>
              <a:gd name="connsiteY914" fmla="*/ 3035572 h 3722511"/>
              <a:gd name="connsiteX915" fmla="*/ 3847868 w 12305293"/>
              <a:gd name="connsiteY915" fmla="*/ 3035572 h 3722511"/>
              <a:gd name="connsiteX916" fmla="*/ 3883174 w 12305293"/>
              <a:gd name="connsiteY916" fmla="*/ 3035572 h 3722511"/>
              <a:gd name="connsiteX917" fmla="*/ 3883174 w 12305293"/>
              <a:gd name="connsiteY917" fmla="*/ 2983115 h 3722511"/>
              <a:gd name="connsiteX918" fmla="*/ 3883174 w 12305293"/>
              <a:gd name="connsiteY918" fmla="*/ 2968827 h 3722511"/>
              <a:gd name="connsiteX919" fmla="*/ 3883174 w 12305293"/>
              <a:gd name="connsiteY919" fmla="*/ 2897387 h 3722511"/>
              <a:gd name="connsiteX920" fmla="*/ 3883174 w 12305293"/>
              <a:gd name="connsiteY920" fmla="*/ 2883099 h 3722511"/>
              <a:gd name="connsiteX921" fmla="*/ 3883174 w 12305293"/>
              <a:gd name="connsiteY921" fmla="*/ 2813247 h 3722511"/>
              <a:gd name="connsiteX922" fmla="*/ 3883174 w 12305293"/>
              <a:gd name="connsiteY922" fmla="*/ 2797371 h 3722511"/>
              <a:gd name="connsiteX923" fmla="*/ 3883174 w 12305293"/>
              <a:gd name="connsiteY923" fmla="*/ 2727519 h 3722511"/>
              <a:gd name="connsiteX924" fmla="*/ 3883174 w 12305293"/>
              <a:gd name="connsiteY924" fmla="*/ 2711643 h 3722511"/>
              <a:gd name="connsiteX925" fmla="*/ 3883174 w 12305293"/>
              <a:gd name="connsiteY925" fmla="*/ 2641791 h 3722511"/>
              <a:gd name="connsiteX926" fmla="*/ 3883174 w 12305293"/>
              <a:gd name="connsiteY926" fmla="*/ 2625915 h 3722511"/>
              <a:gd name="connsiteX927" fmla="*/ 3883174 w 12305293"/>
              <a:gd name="connsiteY927" fmla="*/ 2556063 h 3722511"/>
              <a:gd name="connsiteX928" fmla="*/ 3883174 w 12305293"/>
              <a:gd name="connsiteY928" fmla="*/ 2541775 h 3722511"/>
              <a:gd name="connsiteX929" fmla="*/ 3883196 w 12305293"/>
              <a:gd name="connsiteY929" fmla="*/ 2541775 h 3722511"/>
              <a:gd name="connsiteX930" fmla="*/ 3883196 w 12305293"/>
              <a:gd name="connsiteY930" fmla="*/ 2541774 h 3722511"/>
              <a:gd name="connsiteX931" fmla="*/ 3883174 w 12305293"/>
              <a:gd name="connsiteY931" fmla="*/ 2541774 h 3722511"/>
              <a:gd name="connsiteX932" fmla="*/ 3883174 w 12305293"/>
              <a:gd name="connsiteY932" fmla="*/ 2471922 h 3722511"/>
              <a:gd name="connsiteX933" fmla="*/ 3883174 w 12305293"/>
              <a:gd name="connsiteY933" fmla="*/ 2456046 h 3722511"/>
              <a:gd name="connsiteX934" fmla="*/ 3883174 w 12305293"/>
              <a:gd name="connsiteY934" fmla="*/ 2386194 h 3722511"/>
              <a:gd name="connsiteX935" fmla="*/ 3883174 w 12305293"/>
              <a:gd name="connsiteY935" fmla="*/ 2370318 h 3722511"/>
              <a:gd name="connsiteX936" fmla="*/ 3883174 w 12305293"/>
              <a:gd name="connsiteY936" fmla="*/ 2300466 h 3722511"/>
              <a:gd name="connsiteX937" fmla="*/ 3883174 w 12305293"/>
              <a:gd name="connsiteY937" fmla="*/ 2284590 h 3722511"/>
              <a:gd name="connsiteX938" fmla="*/ 3883174 w 12305293"/>
              <a:gd name="connsiteY938" fmla="*/ 2214738 h 3722511"/>
              <a:gd name="connsiteX939" fmla="*/ 3883174 w 12305293"/>
              <a:gd name="connsiteY939" fmla="*/ 2200450 h 3722511"/>
              <a:gd name="connsiteX940" fmla="*/ 3883174 w 12305293"/>
              <a:gd name="connsiteY940" fmla="*/ 2129010 h 3722511"/>
              <a:gd name="connsiteX941" fmla="*/ 3883174 w 12305293"/>
              <a:gd name="connsiteY941" fmla="*/ 2114722 h 3722511"/>
              <a:gd name="connsiteX942" fmla="*/ 3883196 w 12305293"/>
              <a:gd name="connsiteY942" fmla="*/ 2114722 h 3722511"/>
              <a:gd name="connsiteX943" fmla="*/ 3883196 w 12305293"/>
              <a:gd name="connsiteY943" fmla="*/ 2114721 h 3722511"/>
              <a:gd name="connsiteX944" fmla="*/ 3883174 w 12305293"/>
              <a:gd name="connsiteY944" fmla="*/ 2114721 h 3722511"/>
              <a:gd name="connsiteX945" fmla="*/ 3883174 w 12305293"/>
              <a:gd name="connsiteY945" fmla="*/ 2044870 h 3722511"/>
              <a:gd name="connsiteX946" fmla="*/ 3883174 w 12305293"/>
              <a:gd name="connsiteY946" fmla="*/ 2044869 h 3722511"/>
              <a:gd name="connsiteX947" fmla="*/ 3883174 w 12305293"/>
              <a:gd name="connsiteY947" fmla="*/ 2028994 h 3722511"/>
              <a:gd name="connsiteX948" fmla="*/ 3883196 w 12305293"/>
              <a:gd name="connsiteY948" fmla="*/ 2028994 h 3722511"/>
              <a:gd name="connsiteX949" fmla="*/ 3883196 w 12305293"/>
              <a:gd name="connsiteY949" fmla="*/ 2028993 h 3722511"/>
              <a:gd name="connsiteX950" fmla="*/ 3883174 w 12305293"/>
              <a:gd name="connsiteY950" fmla="*/ 2028993 h 3722511"/>
              <a:gd name="connsiteX951" fmla="*/ 3883174 w 12305293"/>
              <a:gd name="connsiteY951" fmla="*/ 1959142 h 3722511"/>
              <a:gd name="connsiteX952" fmla="*/ 3883174 w 12305293"/>
              <a:gd name="connsiteY952" fmla="*/ 1959141 h 3722511"/>
              <a:gd name="connsiteX953" fmla="*/ 3883174 w 12305293"/>
              <a:gd name="connsiteY953" fmla="*/ 1943266 h 3722511"/>
              <a:gd name="connsiteX954" fmla="*/ 3883174 w 12305293"/>
              <a:gd name="connsiteY954" fmla="*/ 1873414 h 3722511"/>
              <a:gd name="connsiteX955" fmla="*/ 3883174 w 12305293"/>
              <a:gd name="connsiteY955" fmla="*/ 1873413 h 3722511"/>
              <a:gd name="connsiteX956" fmla="*/ 3883174 w 12305293"/>
              <a:gd name="connsiteY956" fmla="*/ 1857538 h 3722511"/>
              <a:gd name="connsiteX957" fmla="*/ 3883174 w 12305293"/>
              <a:gd name="connsiteY957" fmla="*/ 1787685 h 3722511"/>
              <a:gd name="connsiteX958" fmla="*/ 3883174 w 12305293"/>
              <a:gd name="connsiteY958" fmla="*/ 1773397 h 3722511"/>
              <a:gd name="connsiteX959" fmla="*/ 3883174 w 12305293"/>
              <a:gd name="connsiteY959" fmla="*/ 1703545 h 3722511"/>
              <a:gd name="connsiteX960" fmla="*/ 3883174 w 12305293"/>
              <a:gd name="connsiteY960" fmla="*/ 1687669 h 3722511"/>
              <a:gd name="connsiteX961" fmla="*/ 3883174 w 12305293"/>
              <a:gd name="connsiteY961" fmla="*/ 1617817 h 3722511"/>
              <a:gd name="connsiteX962" fmla="*/ 3883174 w 12305293"/>
              <a:gd name="connsiteY962" fmla="*/ 1601941 h 3722511"/>
              <a:gd name="connsiteX963" fmla="*/ 3883174 w 12305293"/>
              <a:gd name="connsiteY963" fmla="*/ 1532089 h 3722511"/>
              <a:gd name="connsiteX964" fmla="*/ 3883174 w 12305293"/>
              <a:gd name="connsiteY964" fmla="*/ 1532088 h 3722511"/>
              <a:gd name="connsiteX965" fmla="*/ 3883174 w 12305293"/>
              <a:gd name="connsiteY965" fmla="*/ 1516213 h 3722511"/>
              <a:gd name="connsiteX966" fmla="*/ 3883174 w 12305293"/>
              <a:gd name="connsiteY966" fmla="*/ 1446361 h 3722511"/>
              <a:gd name="connsiteX967" fmla="*/ 3883174 w 12305293"/>
              <a:gd name="connsiteY967" fmla="*/ 1446360 h 3722511"/>
              <a:gd name="connsiteX968" fmla="*/ 3883174 w 12305293"/>
              <a:gd name="connsiteY968" fmla="*/ 1432073 h 3722511"/>
              <a:gd name="connsiteX969" fmla="*/ 3883196 w 12305293"/>
              <a:gd name="connsiteY969" fmla="*/ 1432073 h 3722511"/>
              <a:gd name="connsiteX970" fmla="*/ 3883196 w 12305293"/>
              <a:gd name="connsiteY970" fmla="*/ 1432072 h 3722511"/>
              <a:gd name="connsiteX971" fmla="*/ 3883174 w 12305293"/>
              <a:gd name="connsiteY971" fmla="*/ 1432072 h 3722511"/>
              <a:gd name="connsiteX972" fmla="*/ 3883174 w 12305293"/>
              <a:gd name="connsiteY972" fmla="*/ 1376508 h 3722511"/>
              <a:gd name="connsiteX973" fmla="*/ 3883174 w 12305293"/>
              <a:gd name="connsiteY973" fmla="*/ 1349520 h 3722511"/>
              <a:gd name="connsiteX974" fmla="*/ 3883196 w 12305293"/>
              <a:gd name="connsiteY974" fmla="*/ 1349520 h 3722511"/>
              <a:gd name="connsiteX975" fmla="*/ 3883196 w 12305293"/>
              <a:gd name="connsiteY975" fmla="*/ 1349421 h 3722511"/>
              <a:gd name="connsiteX976" fmla="*/ 3951218 w 12305293"/>
              <a:gd name="connsiteY976" fmla="*/ 1349421 h 3722511"/>
              <a:gd name="connsiteX977" fmla="*/ 3951218 w 12305293"/>
              <a:gd name="connsiteY977" fmla="*/ 1257441 h 3722511"/>
              <a:gd name="connsiteX978" fmla="*/ 3951218 w 12305293"/>
              <a:gd name="connsiteY978" fmla="*/ 1230453 h 3722511"/>
              <a:gd name="connsiteX979" fmla="*/ 3951239 w 12305293"/>
              <a:gd name="connsiteY979" fmla="*/ 1230453 h 3722511"/>
              <a:gd name="connsiteX980" fmla="*/ 3951239 w 12305293"/>
              <a:gd name="connsiteY980" fmla="*/ 1230359 h 3722511"/>
              <a:gd name="connsiteX981" fmla="*/ 4007942 w 12305293"/>
              <a:gd name="connsiteY981" fmla="*/ 1230359 h 3722511"/>
              <a:gd name="connsiteX982" fmla="*/ 4010692 w 12305293"/>
              <a:gd name="connsiteY982" fmla="*/ 1226414 h 3722511"/>
              <a:gd name="connsiteX983" fmla="*/ 4137527 w 12305293"/>
              <a:gd name="connsiteY983" fmla="*/ 1041534 h 3722511"/>
              <a:gd name="connsiteX984" fmla="*/ 4139543 w 12305293"/>
              <a:gd name="connsiteY984" fmla="*/ 1041534 h 3722511"/>
              <a:gd name="connsiteX985" fmla="*/ 4139543 w 12305293"/>
              <a:gd name="connsiteY985" fmla="*/ 1041533 h 3722511"/>
              <a:gd name="connsiteX986" fmla="*/ 4137527 w 12305293"/>
              <a:gd name="connsiteY986" fmla="*/ 1041533 h 3722511"/>
              <a:gd name="connsiteX987" fmla="*/ 4095405 w 12305293"/>
              <a:gd name="connsiteY987" fmla="*/ 1041533 h 3722511"/>
              <a:gd name="connsiteX988" fmla="*/ 4095405 w 12305293"/>
              <a:gd name="connsiteY988" fmla="*/ 992319 h 3722511"/>
              <a:gd name="connsiteX989" fmla="*/ 4095426 w 12305293"/>
              <a:gd name="connsiteY989" fmla="*/ 992319 h 3722511"/>
              <a:gd name="connsiteX990" fmla="*/ 4095426 w 12305293"/>
              <a:gd name="connsiteY990" fmla="*/ 992233 h 3722511"/>
              <a:gd name="connsiteX991" fmla="*/ 4178028 w 12305293"/>
              <a:gd name="connsiteY991" fmla="*/ 992233 h 3722511"/>
              <a:gd name="connsiteX992" fmla="*/ 4178028 w 12305293"/>
              <a:gd name="connsiteY992" fmla="*/ 990454 h 3722511"/>
              <a:gd name="connsiteX993" fmla="*/ 4178028 w 12305293"/>
              <a:gd name="connsiteY993" fmla="*/ 858349 h 3722511"/>
              <a:gd name="connsiteX994" fmla="*/ 4178051 w 12305293"/>
              <a:gd name="connsiteY994" fmla="*/ 858349 h 3722511"/>
              <a:gd name="connsiteX995" fmla="*/ 4178051 w 12305293"/>
              <a:gd name="connsiteY995" fmla="*/ 857377 h 3722511"/>
              <a:gd name="connsiteX996" fmla="*/ 4178029 w 12305293"/>
              <a:gd name="connsiteY996" fmla="*/ 857377 h 3722511"/>
              <a:gd name="connsiteX997" fmla="*/ 4153727 w 12305293"/>
              <a:gd name="connsiteY997" fmla="*/ 857377 h 3722511"/>
              <a:gd name="connsiteX998" fmla="*/ 4153727 w 12305293"/>
              <a:gd name="connsiteY998" fmla="*/ 836739 h 3722511"/>
              <a:gd name="connsiteX999" fmla="*/ 4153749 w 12305293"/>
              <a:gd name="connsiteY999" fmla="*/ 836739 h 3722511"/>
              <a:gd name="connsiteX1000" fmla="*/ 4153749 w 12305293"/>
              <a:gd name="connsiteY1000" fmla="*/ 836658 h 3722511"/>
              <a:gd name="connsiteX1001" fmla="*/ 4178028 w 12305293"/>
              <a:gd name="connsiteY1001" fmla="*/ 836658 h 3722511"/>
              <a:gd name="connsiteX1002" fmla="*/ 4178028 w 12305293"/>
              <a:gd name="connsiteY1002" fmla="*/ 834616 h 3722511"/>
              <a:gd name="connsiteX1003" fmla="*/ 4178028 w 12305293"/>
              <a:gd name="connsiteY1003" fmla="*/ 684497 h 3722511"/>
              <a:gd name="connsiteX1004" fmla="*/ 4178051 w 12305293"/>
              <a:gd name="connsiteY1004" fmla="*/ 684497 h 3722511"/>
              <a:gd name="connsiteX1005" fmla="*/ 4178051 w 12305293"/>
              <a:gd name="connsiteY1005" fmla="*/ 684333 h 3722511"/>
              <a:gd name="connsiteX1006" fmla="*/ 4178029 w 12305293"/>
              <a:gd name="connsiteY1006" fmla="*/ 684333 h 3722511"/>
              <a:gd name="connsiteX1007" fmla="*/ 4153727 w 12305293"/>
              <a:gd name="connsiteY1007" fmla="*/ 684333 h 3722511"/>
              <a:gd name="connsiteX1008" fmla="*/ 4153727 w 12305293"/>
              <a:gd name="connsiteY1008" fmla="*/ 663695 h 3722511"/>
              <a:gd name="connsiteX1009" fmla="*/ 4153749 w 12305293"/>
              <a:gd name="connsiteY1009" fmla="*/ 663695 h 3722511"/>
              <a:gd name="connsiteX1010" fmla="*/ 4153749 w 12305293"/>
              <a:gd name="connsiteY1010" fmla="*/ 663620 h 3722511"/>
              <a:gd name="connsiteX1011" fmla="*/ 4178051 w 12305293"/>
              <a:gd name="connsiteY1011" fmla="*/ 663620 h 3722511"/>
              <a:gd name="connsiteX1012" fmla="*/ 4178051 w 12305293"/>
              <a:gd name="connsiteY1012" fmla="*/ 663147 h 3722511"/>
              <a:gd name="connsiteX1013" fmla="*/ 4178028 w 12305293"/>
              <a:gd name="connsiteY1013" fmla="*/ 663147 h 3722511"/>
              <a:gd name="connsiteX1014" fmla="*/ 4178028 w 12305293"/>
              <a:gd name="connsiteY1014" fmla="*/ 560982 h 3722511"/>
              <a:gd name="connsiteX1015" fmla="*/ 4178028 w 12305293"/>
              <a:gd name="connsiteY1015" fmla="*/ 511290 h 3722511"/>
              <a:gd name="connsiteX1016" fmla="*/ 4153727 w 12305293"/>
              <a:gd name="connsiteY1016" fmla="*/ 511290 h 3722511"/>
              <a:gd name="connsiteX1017" fmla="*/ 4153727 w 12305293"/>
              <a:gd name="connsiteY1017" fmla="*/ 489064 h 3722511"/>
              <a:gd name="connsiteX1018" fmla="*/ 4153749 w 12305293"/>
              <a:gd name="connsiteY1018" fmla="*/ 489064 h 3722511"/>
              <a:gd name="connsiteX1019" fmla="*/ 4153749 w 12305293"/>
              <a:gd name="connsiteY1019" fmla="*/ 488994 h 3722511"/>
              <a:gd name="connsiteX1020" fmla="*/ 4178028 w 12305293"/>
              <a:gd name="connsiteY1020" fmla="*/ 488994 h 3722511"/>
              <a:gd name="connsiteX1021" fmla="*/ 4178028 w 12305293"/>
              <a:gd name="connsiteY1021" fmla="*/ 486864 h 3722511"/>
              <a:gd name="connsiteX1022" fmla="*/ 4178028 w 12305293"/>
              <a:gd name="connsiteY1022" fmla="*/ 333743 h 3722511"/>
              <a:gd name="connsiteX1023" fmla="*/ 4178051 w 12305293"/>
              <a:gd name="connsiteY1023" fmla="*/ 333743 h 3722511"/>
              <a:gd name="connsiteX1024" fmla="*/ 4178051 w 12305293"/>
              <a:gd name="connsiteY1024" fmla="*/ 333483 h 3722511"/>
              <a:gd name="connsiteX1025" fmla="*/ 4178029 w 12305293"/>
              <a:gd name="connsiteY1025" fmla="*/ 333483 h 3722511"/>
              <a:gd name="connsiteX1026" fmla="*/ 4153727 w 12305293"/>
              <a:gd name="connsiteY1026" fmla="*/ 333483 h 3722511"/>
              <a:gd name="connsiteX1027" fmla="*/ 4153727 w 12305293"/>
              <a:gd name="connsiteY1027" fmla="*/ 316020 h 3722511"/>
              <a:gd name="connsiteX1028" fmla="*/ 4153749 w 12305293"/>
              <a:gd name="connsiteY1028" fmla="*/ 316020 h 3722511"/>
              <a:gd name="connsiteX1029" fmla="*/ 4153749 w 12305293"/>
              <a:gd name="connsiteY1029" fmla="*/ 315956 h 3722511"/>
              <a:gd name="connsiteX1030" fmla="*/ 4178051 w 12305293"/>
              <a:gd name="connsiteY1030" fmla="*/ 315956 h 3722511"/>
              <a:gd name="connsiteX1031" fmla="*/ 4178051 w 12305293"/>
              <a:gd name="connsiteY1031" fmla="*/ 315443 h 3722511"/>
              <a:gd name="connsiteX1032" fmla="*/ 4178028 w 12305293"/>
              <a:gd name="connsiteY1032" fmla="*/ 315443 h 3722511"/>
              <a:gd name="connsiteX1033" fmla="*/ 4178028 w 12305293"/>
              <a:gd name="connsiteY1033" fmla="*/ 233092 h 3722511"/>
              <a:gd name="connsiteX1034" fmla="*/ 4178051 w 12305293"/>
              <a:gd name="connsiteY1034" fmla="*/ 233071 h 3722511"/>
              <a:gd name="connsiteX1035" fmla="*/ 4178051 w 12305293"/>
              <a:gd name="connsiteY1035" fmla="*/ 233031 h 3722511"/>
              <a:gd name="connsiteX1036" fmla="*/ 4187771 w 12305293"/>
              <a:gd name="connsiteY1036" fmla="*/ 223881 h 3722511"/>
              <a:gd name="connsiteX1037" fmla="*/ 8553199 w 12305293"/>
              <a:gd name="connsiteY1037" fmla="*/ 0 h 3722511"/>
              <a:gd name="connsiteX1038" fmla="*/ 8580741 w 12305293"/>
              <a:gd name="connsiteY1038" fmla="*/ 0 h 3722511"/>
              <a:gd name="connsiteX1039" fmla="*/ 8580741 w 12305293"/>
              <a:gd name="connsiteY1039" fmla="*/ 163512 h 3722511"/>
              <a:gd name="connsiteX1040" fmla="*/ 8608282 w 12305293"/>
              <a:gd name="connsiteY1040" fmla="*/ 163512 h 3722511"/>
              <a:gd name="connsiteX1041" fmla="*/ 8608282 w 12305293"/>
              <a:gd name="connsiteY1041" fmla="*/ 163513 h 3722511"/>
              <a:gd name="connsiteX1042" fmla="*/ 8608282 w 12305293"/>
              <a:gd name="connsiteY1042" fmla="*/ 290512 h 3722511"/>
              <a:gd name="connsiteX1043" fmla="*/ 8608282 w 12305293"/>
              <a:gd name="connsiteY1043" fmla="*/ 301625 h 3722511"/>
              <a:gd name="connsiteX1044" fmla="*/ 8608282 w 12305293"/>
              <a:gd name="connsiteY1044" fmla="*/ 427037 h 3722511"/>
              <a:gd name="connsiteX1045" fmla="*/ 8634203 w 12305293"/>
              <a:gd name="connsiteY1045" fmla="*/ 427037 h 3722511"/>
              <a:gd name="connsiteX1046" fmla="*/ 8634203 w 12305293"/>
              <a:gd name="connsiteY1046" fmla="*/ 549275 h 3722511"/>
              <a:gd name="connsiteX1047" fmla="*/ 8634203 w 12305293"/>
              <a:gd name="connsiteY1047" fmla="*/ 755650 h 3722511"/>
              <a:gd name="connsiteX1048" fmla="*/ 8637443 w 12305293"/>
              <a:gd name="connsiteY1048" fmla="*/ 755650 h 3722511"/>
              <a:gd name="connsiteX1049" fmla="*/ 8655264 w 12305293"/>
              <a:gd name="connsiteY1049" fmla="*/ 755650 h 3722511"/>
              <a:gd name="connsiteX1050" fmla="*/ 8655265 w 12305293"/>
              <a:gd name="connsiteY1050" fmla="*/ 755650 h 3722511"/>
              <a:gd name="connsiteX1051" fmla="*/ 8655265 w 12305293"/>
              <a:gd name="connsiteY1051" fmla="*/ 933450 h 3722511"/>
              <a:gd name="connsiteX1052" fmla="*/ 8655265 w 12305293"/>
              <a:gd name="connsiteY1052" fmla="*/ 1084262 h 3722511"/>
              <a:gd name="connsiteX1053" fmla="*/ 8656884 w 12305293"/>
              <a:gd name="connsiteY1053" fmla="*/ 1084262 h 3722511"/>
              <a:gd name="connsiteX1054" fmla="*/ 8716827 w 12305293"/>
              <a:gd name="connsiteY1054" fmla="*/ 1084262 h 3722511"/>
              <a:gd name="connsiteX1055" fmla="*/ 8716827 w 12305293"/>
              <a:gd name="connsiteY1055" fmla="*/ 1084263 h 3722511"/>
              <a:gd name="connsiteX1056" fmla="*/ 8711967 w 12305293"/>
              <a:gd name="connsiteY1056" fmla="*/ 1447800 h 3722511"/>
              <a:gd name="connsiteX1057" fmla="*/ 8711967 w 12305293"/>
              <a:gd name="connsiteY1057" fmla="*/ 1460500 h 3722511"/>
              <a:gd name="connsiteX1058" fmla="*/ 8711967 w 12305293"/>
              <a:gd name="connsiteY1058" fmla="*/ 1757362 h 3722511"/>
              <a:gd name="connsiteX1059" fmla="*/ 8778390 w 12305293"/>
              <a:gd name="connsiteY1059" fmla="*/ 1757362 h 3722511"/>
              <a:gd name="connsiteX1060" fmla="*/ 8778390 w 12305293"/>
              <a:gd name="connsiteY1060" fmla="*/ 2146891 h 3722511"/>
              <a:gd name="connsiteX1061" fmla="*/ 8780899 w 12305293"/>
              <a:gd name="connsiteY1061" fmla="*/ 2146891 h 3722511"/>
              <a:gd name="connsiteX1062" fmla="*/ 8980115 w 12305293"/>
              <a:gd name="connsiteY1062" fmla="*/ 2146891 h 3722511"/>
              <a:gd name="connsiteX1063" fmla="*/ 8980115 w 12305293"/>
              <a:gd name="connsiteY1063" fmla="*/ 2586156 h 3722511"/>
              <a:gd name="connsiteX1064" fmla="*/ 9033913 w 12305293"/>
              <a:gd name="connsiteY1064" fmla="*/ 2586156 h 3722511"/>
              <a:gd name="connsiteX1065" fmla="*/ 9033913 w 12305293"/>
              <a:gd name="connsiteY1065" fmla="*/ 2960159 h 3722511"/>
              <a:gd name="connsiteX1066" fmla="*/ 9005734 w 12305293"/>
              <a:gd name="connsiteY1066" fmla="*/ 2960159 h 3722511"/>
              <a:gd name="connsiteX1067" fmla="*/ 9005734 w 12305293"/>
              <a:gd name="connsiteY1067" fmla="*/ 2960611 h 3722511"/>
              <a:gd name="connsiteX1068" fmla="*/ 9034385 w 12305293"/>
              <a:gd name="connsiteY1068" fmla="*/ 2960611 h 3722511"/>
              <a:gd name="connsiteX1069" fmla="*/ 9034385 w 12305293"/>
              <a:gd name="connsiteY1069" fmla="*/ 1425611 h 3722511"/>
              <a:gd name="connsiteX1070" fmla="*/ 9034496 w 12305293"/>
              <a:gd name="connsiteY1070" fmla="*/ 1425611 h 3722511"/>
              <a:gd name="connsiteX1071" fmla="*/ 9034496 w 12305293"/>
              <a:gd name="connsiteY1071" fmla="*/ 1402557 h 3722511"/>
              <a:gd name="connsiteX1072" fmla="*/ 9034385 w 12305293"/>
              <a:gd name="connsiteY1072" fmla="*/ 1401799 h 3722511"/>
              <a:gd name="connsiteX1073" fmla="*/ 9034496 w 12305293"/>
              <a:gd name="connsiteY1073" fmla="*/ 1400931 h 3722511"/>
              <a:gd name="connsiteX1074" fmla="*/ 9034496 w 12305293"/>
              <a:gd name="connsiteY1074" fmla="*/ 1377994 h 3722511"/>
              <a:gd name="connsiteX1075" fmla="*/ 9037436 w 12305293"/>
              <a:gd name="connsiteY1075" fmla="*/ 1377994 h 3722511"/>
              <a:gd name="connsiteX1076" fmla="*/ 9046280 w 12305293"/>
              <a:gd name="connsiteY1076" fmla="*/ 1309006 h 3722511"/>
              <a:gd name="connsiteX1077" fmla="*/ 9190908 w 12305293"/>
              <a:gd name="connsiteY1077" fmla="*/ 1137403 h 3722511"/>
              <a:gd name="connsiteX1078" fmla="*/ 9207733 w 12305293"/>
              <a:gd name="connsiteY1078" fmla="*/ 1135068 h 3722511"/>
              <a:gd name="connsiteX1079" fmla="*/ 9207733 w 12305293"/>
              <a:gd name="connsiteY1079" fmla="*/ 893792 h 3722511"/>
              <a:gd name="connsiteX1080" fmla="*/ 9251476 w 12305293"/>
              <a:gd name="connsiteY1080" fmla="*/ 893792 h 3722511"/>
              <a:gd name="connsiteX1081" fmla="*/ 9251476 w 12305293"/>
              <a:gd name="connsiteY1081" fmla="*/ 1134843 h 3722511"/>
              <a:gd name="connsiteX1082" fmla="*/ 9269921 w 12305293"/>
              <a:gd name="connsiteY1082" fmla="*/ 1137403 h 3722511"/>
              <a:gd name="connsiteX1083" fmla="*/ 9414549 w 12305293"/>
              <a:gd name="connsiteY1083" fmla="*/ 1309006 h 3722511"/>
              <a:gd name="connsiteX1084" fmla="*/ 9423392 w 12305293"/>
              <a:gd name="connsiteY1084" fmla="*/ 1377994 h 3722511"/>
              <a:gd name="connsiteX1085" fmla="*/ 9426562 w 12305293"/>
              <a:gd name="connsiteY1085" fmla="*/ 1377994 h 3722511"/>
              <a:gd name="connsiteX1086" fmla="*/ 9426562 w 12305293"/>
              <a:gd name="connsiteY1086" fmla="*/ 1425620 h 3722511"/>
              <a:gd name="connsiteX1087" fmla="*/ 9426444 w 12305293"/>
              <a:gd name="connsiteY1087" fmla="*/ 1425620 h 3722511"/>
              <a:gd name="connsiteX1088" fmla="*/ 9426444 w 12305293"/>
              <a:gd name="connsiteY1088" fmla="*/ 2312557 h 3722511"/>
              <a:gd name="connsiteX1089" fmla="*/ 9427505 w 12305293"/>
              <a:gd name="connsiteY1089" fmla="*/ 2312557 h 3722511"/>
              <a:gd name="connsiteX1090" fmla="*/ 9530896 w 12305293"/>
              <a:gd name="connsiteY1090" fmla="*/ 2312557 h 3722511"/>
              <a:gd name="connsiteX1091" fmla="*/ 9530896 w 12305293"/>
              <a:gd name="connsiteY1091" fmla="*/ 2960159 h 3722511"/>
              <a:gd name="connsiteX1092" fmla="*/ 9486586 w 12305293"/>
              <a:gd name="connsiteY1092" fmla="*/ 2960159 h 3722511"/>
              <a:gd name="connsiteX1093" fmla="*/ 9426444 w 12305293"/>
              <a:gd name="connsiteY1093" fmla="*/ 2960159 h 3722511"/>
              <a:gd name="connsiteX1094" fmla="*/ 9426444 w 12305293"/>
              <a:gd name="connsiteY1094" fmla="*/ 2960611 h 3722511"/>
              <a:gd name="connsiteX1095" fmla="*/ 9531754 w 12305293"/>
              <a:gd name="connsiteY1095" fmla="*/ 2960611 h 3722511"/>
              <a:gd name="connsiteX1096" fmla="*/ 9531754 w 12305293"/>
              <a:gd name="connsiteY1096" fmla="*/ 2932037 h 3722511"/>
              <a:gd name="connsiteX1097" fmla="*/ 9531754 w 12305293"/>
              <a:gd name="connsiteY1097" fmla="*/ 2909812 h 3722511"/>
              <a:gd name="connsiteX1098" fmla="*/ 9531754 w 12305293"/>
              <a:gd name="connsiteY1098" fmla="*/ 2874887 h 3722511"/>
              <a:gd name="connsiteX1099" fmla="*/ 9531754 w 12305293"/>
              <a:gd name="connsiteY1099" fmla="*/ 2854250 h 3722511"/>
              <a:gd name="connsiteX1100" fmla="*/ 9531754 w 12305293"/>
              <a:gd name="connsiteY1100" fmla="*/ 2817738 h 3722511"/>
              <a:gd name="connsiteX1101" fmla="*/ 9531754 w 12305293"/>
              <a:gd name="connsiteY1101" fmla="*/ 2797101 h 3722511"/>
              <a:gd name="connsiteX1102" fmla="*/ 9531754 w 12305293"/>
              <a:gd name="connsiteY1102" fmla="*/ 2759002 h 3722511"/>
              <a:gd name="connsiteX1103" fmla="*/ 9531754 w 12305293"/>
              <a:gd name="connsiteY1103" fmla="*/ 2739952 h 3722511"/>
              <a:gd name="connsiteX1104" fmla="*/ 9531754 w 12305293"/>
              <a:gd name="connsiteY1104" fmla="*/ 2701853 h 3722511"/>
              <a:gd name="connsiteX1105" fmla="*/ 9531754 w 12305293"/>
              <a:gd name="connsiteY1105" fmla="*/ 2681216 h 3722511"/>
              <a:gd name="connsiteX1106" fmla="*/ 9531754 w 12305293"/>
              <a:gd name="connsiteY1106" fmla="*/ 2643117 h 3722511"/>
              <a:gd name="connsiteX1107" fmla="*/ 9531754 w 12305293"/>
              <a:gd name="connsiteY1107" fmla="*/ 2624067 h 3722511"/>
              <a:gd name="connsiteX1108" fmla="*/ 9531754 w 12305293"/>
              <a:gd name="connsiteY1108" fmla="*/ 2585967 h 3722511"/>
              <a:gd name="connsiteX1109" fmla="*/ 9531754 w 12305293"/>
              <a:gd name="connsiteY1109" fmla="*/ 2565330 h 3722511"/>
              <a:gd name="connsiteX1110" fmla="*/ 9531754 w 12305293"/>
              <a:gd name="connsiteY1110" fmla="*/ 2528818 h 3722511"/>
              <a:gd name="connsiteX1111" fmla="*/ 9531754 w 12305293"/>
              <a:gd name="connsiteY1111" fmla="*/ 2508181 h 3722511"/>
              <a:gd name="connsiteX1112" fmla="*/ 9531754 w 12305293"/>
              <a:gd name="connsiteY1112" fmla="*/ 2470082 h 3722511"/>
              <a:gd name="connsiteX1113" fmla="*/ 9531754 w 12305293"/>
              <a:gd name="connsiteY1113" fmla="*/ 2451032 h 3722511"/>
              <a:gd name="connsiteX1114" fmla="*/ 9531754 w 12305293"/>
              <a:gd name="connsiteY1114" fmla="*/ 2412933 h 3722511"/>
              <a:gd name="connsiteX1115" fmla="*/ 9531754 w 12305293"/>
              <a:gd name="connsiteY1115" fmla="*/ 2392296 h 3722511"/>
              <a:gd name="connsiteX1116" fmla="*/ 9531754 w 12305293"/>
              <a:gd name="connsiteY1116" fmla="*/ 2355784 h 3722511"/>
              <a:gd name="connsiteX1117" fmla="*/ 9531754 w 12305293"/>
              <a:gd name="connsiteY1117" fmla="*/ 2335147 h 3722511"/>
              <a:gd name="connsiteX1118" fmla="*/ 9531754 w 12305293"/>
              <a:gd name="connsiteY1118" fmla="*/ 2297047 h 3722511"/>
              <a:gd name="connsiteX1119" fmla="*/ 9531754 w 12305293"/>
              <a:gd name="connsiteY1119" fmla="*/ 2276410 h 3722511"/>
              <a:gd name="connsiteX1120" fmla="*/ 9531754 w 12305293"/>
              <a:gd name="connsiteY1120" fmla="*/ 2239898 h 3722511"/>
              <a:gd name="connsiteX1121" fmla="*/ 9531754 w 12305293"/>
              <a:gd name="connsiteY1121" fmla="*/ 2219261 h 3722511"/>
              <a:gd name="connsiteX1122" fmla="*/ 9531754 w 12305293"/>
              <a:gd name="connsiteY1122" fmla="*/ 2184337 h 3722511"/>
              <a:gd name="connsiteX1123" fmla="*/ 9531754 w 12305293"/>
              <a:gd name="connsiteY1123" fmla="*/ 2162112 h 3722511"/>
              <a:gd name="connsiteX1124" fmla="*/ 9531754 w 12305293"/>
              <a:gd name="connsiteY1124" fmla="*/ 2127188 h 3722511"/>
              <a:gd name="connsiteX1125" fmla="*/ 9531754 w 12305293"/>
              <a:gd name="connsiteY1125" fmla="*/ 2103376 h 3722511"/>
              <a:gd name="connsiteX1126" fmla="*/ 9531754 w 12305293"/>
              <a:gd name="connsiteY1126" fmla="*/ 2041464 h 3722511"/>
              <a:gd name="connsiteX1127" fmla="*/ 9586837 w 12305293"/>
              <a:gd name="connsiteY1127" fmla="*/ 2041464 h 3722511"/>
              <a:gd name="connsiteX1128" fmla="*/ 9586837 w 12305293"/>
              <a:gd name="connsiteY1128" fmla="*/ 2003544 h 3722511"/>
              <a:gd name="connsiteX1129" fmla="*/ 9585197 w 12305293"/>
              <a:gd name="connsiteY1129" fmla="*/ 2003544 h 3722511"/>
              <a:gd name="connsiteX1130" fmla="*/ 9554435 w 12305293"/>
              <a:gd name="connsiteY1130" fmla="*/ 1965981 h 3722511"/>
              <a:gd name="connsiteX1131" fmla="*/ 9659536 w 12305293"/>
              <a:gd name="connsiteY1131" fmla="*/ 1838268 h 3722511"/>
              <a:gd name="connsiteX1132" fmla="*/ 9735237 w 12305293"/>
              <a:gd name="connsiteY1132" fmla="*/ 1838268 h 3722511"/>
              <a:gd name="connsiteX1133" fmla="*/ 9747225 w 12305293"/>
              <a:gd name="connsiteY1133" fmla="*/ 1838268 h 3722511"/>
              <a:gd name="connsiteX1134" fmla="*/ 9747225 w 12305293"/>
              <a:gd name="connsiteY1134" fmla="*/ 1704920 h 3722511"/>
              <a:gd name="connsiteX1135" fmla="*/ 9765046 w 12305293"/>
              <a:gd name="connsiteY1135" fmla="*/ 1704920 h 3722511"/>
              <a:gd name="connsiteX1136" fmla="*/ 9765046 w 12305293"/>
              <a:gd name="connsiteY1136" fmla="*/ 1838268 h 3722511"/>
              <a:gd name="connsiteX1137" fmla="*/ 9779736 w 12305293"/>
              <a:gd name="connsiteY1137" fmla="*/ 1838268 h 3722511"/>
              <a:gd name="connsiteX1138" fmla="*/ 9854356 w 12305293"/>
              <a:gd name="connsiteY1138" fmla="*/ 1838268 h 3722511"/>
              <a:gd name="connsiteX1139" fmla="*/ 9959456 w 12305293"/>
              <a:gd name="connsiteY1139" fmla="*/ 1965981 h 3722511"/>
              <a:gd name="connsiteX1140" fmla="*/ 9928695 w 12305293"/>
              <a:gd name="connsiteY1140" fmla="*/ 2003544 h 3722511"/>
              <a:gd name="connsiteX1141" fmla="*/ 9928674 w 12305293"/>
              <a:gd name="connsiteY1141" fmla="*/ 2003544 h 3722511"/>
              <a:gd name="connsiteX1142" fmla="*/ 9928674 w 12305293"/>
              <a:gd name="connsiteY1142" fmla="*/ 2041464 h 3722511"/>
              <a:gd name="connsiteX1143" fmla="*/ 10027499 w 12305293"/>
              <a:gd name="connsiteY1143" fmla="*/ 2041464 h 3722511"/>
              <a:gd name="connsiteX1144" fmla="*/ 10027499 w 12305293"/>
              <a:gd name="connsiteY1144" fmla="*/ 2103376 h 3722511"/>
              <a:gd name="connsiteX1145" fmla="*/ 10027499 w 12305293"/>
              <a:gd name="connsiteY1145" fmla="*/ 2127188 h 3722511"/>
              <a:gd name="connsiteX1146" fmla="*/ 10027499 w 12305293"/>
              <a:gd name="connsiteY1146" fmla="*/ 2162112 h 3722511"/>
              <a:gd name="connsiteX1147" fmla="*/ 10027499 w 12305293"/>
              <a:gd name="connsiteY1147" fmla="*/ 2184337 h 3722511"/>
              <a:gd name="connsiteX1148" fmla="*/ 10027499 w 12305293"/>
              <a:gd name="connsiteY1148" fmla="*/ 2219261 h 3722511"/>
              <a:gd name="connsiteX1149" fmla="*/ 10027499 w 12305293"/>
              <a:gd name="connsiteY1149" fmla="*/ 2239898 h 3722511"/>
              <a:gd name="connsiteX1150" fmla="*/ 10027499 w 12305293"/>
              <a:gd name="connsiteY1150" fmla="*/ 2276410 h 3722511"/>
              <a:gd name="connsiteX1151" fmla="*/ 10027499 w 12305293"/>
              <a:gd name="connsiteY1151" fmla="*/ 2297047 h 3722511"/>
              <a:gd name="connsiteX1152" fmla="*/ 10027499 w 12305293"/>
              <a:gd name="connsiteY1152" fmla="*/ 2335147 h 3722511"/>
              <a:gd name="connsiteX1153" fmla="*/ 10027499 w 12305293"/>
              <a:gd name="connsiteY1153" fmla="*/ 2355784 h 3722511"/>
              <a:gd name="connsiteX1154" fmla="*/ 10027499 w 12305293"/>
              <a:gd name="connsiteY1154" fmla="*/ 2392296 h 3722511"/>
              <a:gd name="connsiteX1155" fmla="*/ 10027499 w 12305293"/>
              <a:gd name="connsiteY1155" fmla="*/ 2412933 h 3722511"/>
              <a:gd name="connsiteX1156" fmla="*/ 10027499 w 12305293"/>
              <a:gd name="connsiteY1156" fmla="*/ 2451032 h 3722511"/>
              <a:gd name="connsiteX1157" fmla="*/ 10027499 w 12305293"/>
              <a:gd name="connsiteY1157" fmla="*/ 2470082 h 3722511"/>
              <a:gd name="connsiteX1158" fmla="*/ 10027499 w 12305293"/>
              <a:gd name="connsiteY1158" fmla="*/ 2508181 h 3722511"/>
              <a:gd name="connsiteX1159" fmla="*/ 10027499 w 12305293"/>
              <a:gd name="connsiteY1159" fmla="*/ 2528818 h 3722511"/>
              <a:gd name="connsiteX1160" fmla="*/ 10027499 w 12305293"/>
              <a:gd name="connsiteY1160" fmla="*/ 2565330 h 3722511"/>
              <a:gd name="connsiteX1161" fmla="*/ 10027499 w 12305293"/>
              <a:gd name="connsiteY1161" fmla="*/ 2578029 h 3722511"/>
              <a:gd name="connsiteX1162" fmla="*/ 10027499 w 12305293"/>
              <a:gd name="connsiteY1162" fmla="*/ 2585967 h 3722511"/>
              <a:gd name="connsiteX1163" fmla="*/ 10027499 w 12305293"/>
              <a:gd name="connsiteY1163" fmla="*/ 2624067 h 3722511"/>
              <a:gd name="connsiteX1164" fmla="*/ 10027499 w 12305293"/>
              <a:gd name="connsiteY1164" fmla="*/ 2643117 h 3722511"/>
              <a:gd name="connsiteX1165" fmla="*/ 10027499 w 12305293"/>
              <a:gd name="connsiteY1165" fmla="*/ 2681216 h 3722511"/>
              <a:gd name="connsiteX1166" fmla="*/ 10027499 w 12305293"/>
              <a:gd name="connsiteY1166" fmla="*/ 2701853 h 3722511"/>
              <a:gd name="connsiteX1167" fmla="*/ 10027499 w 12305293"/>
              <a:gd name="connsiteY1167" fmla="*/ 2739952 h 3722511"/>
              <a:gd name="connsiteX1168" fmla="*/ 10027499 w 12305293"/>
              <a:gd name="connsiteY1168" fmla="*/ 2759002 h 3722511"/>
              <a:gd name="connsiteX1169" fmla="*/ 10027499 w 12305293"/>
              <a:gd name="connsiteY1169" fmla="*/ 2797101 h 3722511"/>
              <a:gd name="connsiteX1170" fmla="*/ 10027499 w 12305293"/>
              <a:gd name="connsiteY1170" fmla="*/ 2817738 h 3722511"/>
              <a:gd name="connsiteX1171" fmla="*/ 10027499 w 12305293"/>
              <a:gd name="connsiteY1171" fmla="*/ 2854250 h 3722511"/>
              <a:gd name="connsiteX1172" fmla="*/ 10027499 w 12305293"/>
              <a:gd name="connsiteY1172" fmla="*/ 2874887 h 3722511"/>
              <a:gd name="connsiteX1173" fmla="*/ 10027499 w 12305293"/>
              <a:gd name="connsiteY1173" fmla="*/ 2909812 h 3722511"/>
              <a:gd name="connsiteX1174" fmla="*/ 10027499 w 12305293"/>
              <a:gd name="connsiteY1174" fmla="*/ 2932037 h 3722511"/>
              <a:gd name="connsiteX1175" fmla="*/ 10027499 w 12305293"/>
              <a:gd name="connsiteY1175" fmla="*/ 2966961 h 3722511"/>
              <a:gd name="connsiteX1176" fmla="*/ 10027499 w 12305293"/>
              <a:gd name="connsiteY1176" fmla="*/ 2990773 h 3722511"/>
              <a:gd name="connsiteX1177" fmla="*/ 10027499 w 12305293"/>
              <a:gd name="connsiteY1177" fmla="*/ 3025698 h 3722511"/>
              <a:gd name="connsiteX1178" fmla="*/ 10027499 w 12305293"/>
              <a:gd name="connsiteY1178" fmla="*/ 3047923 h 3722511"/>
              <a:gd name="connsiteX1179" fmla="*/ 10027499 w 12305293"/>
              <a:gd name="connsiteY1179" fmla="*/ 3082847 h 3722511"/>
              <a:gd name="connsiteX1180" fmla="*/ 10027499 w 12305293"/>
              <a:gd name="connsiteY1180" fmla="*/ 3103484 h 3722511"/>
              <a:gd name="connsiteX1181" fmla="*/ 10027499 w 12305293"/>
              <a:gd name="connsiteY1181" fmla="*/ 3141583 h 3722511"/>
              <a:gd name="connsiteX1182" fmla="*/ 10027499 w 12305293"/>
              <a:gd name="connsiteY1182" fmla="*/ 3160633 h 3722511"/>
              <a:gd name="connsiteX1183" fmla="*/ 10027499 w 12305293"/>
              <a:gd name="connsiteY1183" fmla="*/ 3198732 h 3722511"/>
              <a:gd name="connsiteX1184" fmla="*/ 10027499 w 12305293"/>
              <a:gd name="connsiteY1184" fmla="*/ 3219369 h 3722511"/>
              <a:gd name="connsiteX1185" fmla="*/ 10027499 w 12305293"/>
              <a:gd name="connsiteY1185" fmla="*/ 3255881 h 3722511"/>
              <a:gd name="connsiteX1186" fmla="*/ 10027499 w 12305293"/>
              <a:gd name="connsiteY1186" fmla="*/ 3276518 h 3722511"/>
              <a:gd name="connsiteX1187" fmla="*/ 10027499 w 12305293"/>
              <a:gd name="connsiteY1187" fmla="*/ 3314618 h 3722511"/>
              <a:gd name="connsiteX1188" fmla="*/ 10027499 w 12305293"/>
              <a:gd name="connsiteY1188" fmla="*/ 3333668 h 3722511"/>
              <a:gd name="connsiteX1189" fmla="*/ 10027499 w 12305293"/>
              <a:gd name="connsiteY1189" fmla="*/ 3371767 h 3722511"/>
              <a:gd name="connsiteX1190" fmla="*/ 10027499 w 12305293"/>
              <a:gd name="connsiteY1190" fmla="*/ 3392404 h 3722511"/>
              <a:gd name="connsiteX1191" fmla="*/ 10027499 w 12305293"/>
              <a:gd name="connsiteY1191" fmla="*/ 3430503 h 3722511"/>
              <a:gd name="connsiteX1192" fmla="*/ 10027499 w 12305293"/>
              <a:gd name="connsiteY1192" fmla="*/ 3449553 h 3722511"/>
              <a:gd name="connsiteX1193" fmla="*/ 10027499 w 12305293"/>
              <a:gd name="connsiteY1193" fmla="*/ 3487652 h 3722511"/>
              <a:gd name="connsiteX1194" fmla="*/ 10027499 w 12305293"/>
              <a:gd name="connsiteY1194" fmla="*/ 3508289 h 3722511"/>
              <a:gd name="connsiteX1195" fmla="*/ 10027499 w 12305293"/>
              <a:gd name="connsiteY1195" fmla="*/ 3544801 h 3722511"/>
              <a:gd name="connsiteX1196" fmla="*/ 10027499 w 12305293"/>
              <a:gd name="connsiteY1196" fmla="*/ 3565438 h 3722511"/>
              <a:gd name="connsiteX1197" fmla="*/ 10027499 w 12305293"/>
              <a:gd name="connsiteY1197" fmla="*/ 3603538 h 3722511"/>
              <a:gd name="connsiteX1198" fmla="*/ 10027499 w 12305293"/>
              <a:gd name="connsiteY1198" fmla="*/ 3622588 h 3722511"/>
              <a:gd name="connsiteX1199" fmla="*/ 10027499 w 12305293"/>
              <a:gd name="connsiteY1199" fmla="*/ 3660687 h 3722511"/>
              <a:gd name="connsiteX1200" fmla="*/ 10027499 w 12305293"/>
              <a:gd name="connsiteY1200" fmla="*/ 3681324 h 3722511"/>
              <a:gd name="connsiteX1201" fmla="*/ 10027499 w 12305293"/>
              <a:gd name="connsiteY1201" fmla="*/ 3717836 h 3722511"/>
              <a:gd name="connsiteX1202" fmla="*/ 10027499 w 12305293"/>
              <a:gd name="connsiteY1202" fmla="*/ 3722511 h 3722511"/>
              <a:gd name="connsiteX1203" fmla="*/ 6016174 w 12305293"/>
              <a:gd name="connsiteY1203" fmla="*/ 3722511 h 3722511"/>
              <a:gd name="connsiteX1204" fmla="*/ 6016174 w 12305293"/>
              <a:gd name="connsiteY1204" fmla="*/ 1812966 h 3722511"/>
              <a:gd name="connsiteX1205" fmla="*/ 6121479 w 12305293"/>
              <a:gd name="connsiteY1205" fmla="*/ 1812966 h 3722511"/>
              <a:gd name="connsiteX1206" fmla="*/ 6856349 w 12305293"/>
              <a:gd name="connsiteY1206" fmla="*/ 2812955 h 3722511"/>
              <a:gd name="connsiteX1207" fmla="*/ 6914185 w 12305293"/>
              <a:gd name="connsiteY1207" fmla="*/ 2953310 h 3722511"/>
              <a:gd name="connsiteX1208" fmla="*/ 6910206 w 12305293"/>
              <a:gd name="connsiteY1208" fmla="*/ 2942588 h 3722511"/>
              <a:gd name="connsiteX1209" fmla="*/ 6974250 w 12305293"/>
              <a:gd name="connsiteY1209" fmla="*/ 2942588 h 3722511"/>
              <a:gd name="connsiteX1210" fmla="*/ 6974250 w 12305293"/>
              <a:gd name="connsiteY1210" fmla="*/ 2623807 h 3722511"/>
              <a:gd name="connsiteX1211" fmla="*/ 6943508 w 12305293"/>
              <a:gd name="connsiteY1211" fmla="*/ 2623807 h 3722511"/>
              <a:gd name="connsiteX1212" fmla="*/ 6943508 w 12305293"/>
              <a:gd name="connsiteY1212" fmla="*/ 2533444 h 3722511"/>
              <a:gd name="connsiteX1213" fmla="*/ 7060210 w 12305293"/>
              <a:gd name="connsiteY1213" fmla="*/ 2533444 h 3722511"/>
              <a:gd name="connsiteX1214" fmla="*/ 7117697 w 12305293"/>
              <a:gd name="connsiteY1214" fmla="*/ 2533444 h 3722511"/>
              <a:gd name="connsiteX1215" fmla="*/ 7121840 w 12305293"/>
              <a:gd name="connsiteY1215" fmla="*/ 2524813 h 3722511"/>
              <a:gd name="connsiteX1216" fmla="*/ 7261033 w 12305293"/>
              <a:gd name="connsiteY1216" fmla="*/ 2299535 h 3722511"/>
              <a:gd name="connsiteX1217" fmla="*/ 7263816 w 12305293"/>
              <a:gd name="connsiteY1217" fmla="*/ 2295970 h 3722511"/>
              <a:gd name="connsiteX1218" fmla="*/ 7263790 w 12305293"/>
              <a:gd name="connsiteY1218" fmla="*/ 2295525 h 3722511"/>
              <a:gd name="connsiteX1219" fmla="*/ 7263973 w 12305293"/>
              <a:gd name="connsiteY1219" fmla="*/ 2295769 h 3722511"/>
              <a:gd name="connsiteX1220" fmla="*/ 7264164 w 12305293"/>
              <a:gd name="connsiteY1220" fmla="*/ 2295525 h 3722511"/>
              <a:gd name="connsiteX1221" fmla="*/ 7264232 w 12305293"/>
              <a:gd name="connsiteY1221" fmla="*/ 2296117 h 3722511"/>
              <a:gd name="connsiteX1222" fmla="*/ 7267234 w 12305293"/>
              <a:gd name="connsiteY1222" fmla="*/ 2300132 h 3722511"/>
              <a:gd name="connsiteX1223" fmla="*/ 7463453 w 12305293"/>
              <a:gd name="connsiteY1223" fmla="*/ 2745744 h 3722511"/>
              <a:gd name="connsiteX1224" fmla="*/ 7477245 w 12305293"/>
              <a:gd name="connsiteY1224" fmla="*/ 2802923 h 3722511"/>
              <a:gd name="connsiteX1225" fmla="*/ 7473795 w 12305293"/>
              <a:gd name="connsiteY1225" fmla="*/ 2784453 h 3722511"/>
              <a:gd name="connsiteX1226" fmla="*/ 7484042 w 12305293"/>
              <a:gd name="connsiteY1226" fmla="*/ 2809554 h 3722511"/>
              <a:gd name="connsiteX1227" fmla="*/ 7558334 w 12305293"/>
              <a:gd name="connsiteY1227" fmla="*/ 2671499 h 3722511"/>
              <a:gd name="connsiteX1228" fmla="*/ 7558334 w 12305293"/>
              <a:gd name="connsiteY1228" fmla="*/ 3283700 h 3722511"/>
              <a:gd name="connsiteX1229" fmla="*/ 7558334 w 12305293"/>
              <a:gd name="connsiteY1229" fmla="*/ 3413966 h 3722511"/>
              <a:gd name="connsiteX1230" fmla="*/ 7558576 w 12305293"/>
              <a:gd name="connsiteY1230" fmla="*/ 3414612 h 3722511"/>
              <a:gd name="connsiteX1231" fmla="*/ 7558576 w 12305293"/>
              <a:gd name="connsiteY1231" fmla="*/ 1941565 h 3722511"/>
              <a:gd name="connsiteX1232" fmla="*/ 7642822 w 12305293"/>
              <a:gd name="connsiteY1232" fmla="*/ 1941565 h 3722511"/>
              <a:gd name="connsiteX1233" fmla="*/ 7642822 w 12305293"/>
              <a:gd name="connsiteY1233" fmla="*/ 1544684 h 3722511"/>
              <a:gd name="connsiteX1234" fmla="*/ 7644279 w 12305293"/>
              <a:gd name="connsiteY1234" fmla="*/ 1544684 h 3722511"/>
              <a:gd name="connsiteX1235" fmla="*/ 7642728 w 12305293"/>
              <a:gd name="connsiteY1235" fmla="*/ 1544514 h 3722511"/>
              <a:gd name="connsiteX1236" fmla="*/ 7704100 w 12305293"/>
              <a:gd name="connsiteY1236" fmla="*/ 1406216 h 3722511"/>
              <a:gd name="connsiteX1237" fmla="*/ 7719443 w 12305293"/>
              <a:gd name="connsiteY1237" fmla="*/ 1217627 h 3722511"/>
              <a:gd name="connsiteX1238" fmla="*/ 7757800 w 12305293"/>
              <a:gd name="connsiteY1238" fmla="*/ 1217627 h 3722511"/>
              <a:gd name="connsiteX1239" fmla="*/ 7788486 w 12305293"/>
              <a:gd name="connsiteY1239" fmla="*/ 1217627 h 3722511"/>
              <a:gd name="connsiteX1240" fmla="*/ 7826845 w 12305293"/>
              <a:gd name="connsiteY1240" fmla="*/ 1217627 h 3722511"/>
              <a:gd name="connsiteX1241" fmla="*/ 7844745 w 12305293"/>
              <a:gd name="connsiteY1241" fmla="*/ 1406216 h 3722511"/>
              <a:gd name="connsiteX1242" fmla="*/ 7903560 w 12305293"/>
              <a:gd name="connsiteY1242" fmla="*/ 1544514 h 3722511"/>
              <a:gd name="connsiteX1243" fmla="*/ 7902009 w 12305293"/>
              <a:gd name="connsiteY1243" fmla="*/ 1544684 h 3722511"/>
              <a:gd name="connsiteX1244" fmla="*/ 7903560 w 12305293"/>
              <a:gd name="connsiteY1244" fmla="*/ 1544684 h 3722511"/>
              <a:gd name="connsiteX1245" fmla="*/ 7903560 w 12305293"/>
              <a:gd name="connsiteY1245" fmla="*/ 1544654 h 3722511"/>
              <a:gd name="connsiteX1246" fmla="*/ 7989425 w 12305293"/>
              <a:gd name="connsiteY1246" fmla="*/ 1544654 h 3722511"/>
              <a:gd name="connsiteX1247" fmla="*/ 7989425 w 12305293"/>
              <a:gd name="connsiteY1247" fmla="*/ 1589104 h 3722511"/>
              <a:gd name="connsiteX1248" fmla="*/ 7989425 w 12305293"/>
              <a:gd name="connsiteY1248" fmla="*/ 1592279 h 3722511"/>
              <a:gd name="connsiteX1249" fmla="*/ 7989425 w 12305293"/>
              <a:gd name="connsiteY1249" fmla="*/ 1635142 h 3722511"/>
              <a:gd name="connsiteX1250" fmla="*/ 7989425 w 12305293"/>
              <a:gd name="connsiteY1250" fmla="*/ 1636729 h 3722511"/>
              <a:gd name="connsiteX1251" fmla="*/ 7989425 w 12305293"/>
              <a:gd name="connsiteY1251" fmla="*/ 1679592 h 3722511"/>
              <a:gd name="connsiteX1252" fmla="*/ 7989425 w 12305293"/>
              <a:gd name="connsiteY1252" fmla="*/ 1682767 h 3722511"/>
              <a:gd name="connsiteX1253" fmla="*/ 7989425 w 12305293"/>
              <a:gd name="connsiteY1253" fmla="*/ 1724042 h 3722511"/>
              <a:gd name="connsiteX1254" fmla="*/ 7989425 w 12305293"/>
              <a:gd name="connsiteY1254" fmla="*/ 1727217 h 3722511"/>
              <a:gd name="connsiteX1255" fmla="*/ 7989425 w 12305293"/>
              <a:gd name="connsiteY1255" fmla="*/ 1770080 h 3722511"/>
              <a:gd name="connsiteX1256" fmla="*/ 7989425 w 12305293"/>
              <a:gd name="connsiteY1256" fmla="*/ 1773255 h 3722511"/>
              <a:gd name="connsiteX1257" fmla="*/ 7989425 w 12305293"/>
              <a:gd name="connsiteY1257" fmla="*/ 1814530 h 3722511"/>
              <a:gd name="connsiteX1258" fmla="*/ 7989425 w 12305293"/>
              <a:gd name="connsiteY1258" fmla="*/ 1817705 h 3722511"/>
              <a:gd name="connsiteX1259" fmla="*/ 7989425 w 12305293"/>
              <a:gd name="connsiteY1259" fmla="*/ 1860568 h 3722511"/>
              <a:gd name="connsiteX1260" fmla="*/ 7989425 w 12305293"/>
              <a:gd name="connsiteY1260" fmla="*/ 1862155 h 3722511"/>
              <a:gd name="connsiteX1261" fmla="*/ 7989425 w 12305293"/>
              <a:gd name="connsiteY1261" fmla="*/ 1903431 h 3722511"/>
              <a:gd name="connsiteX1262" fmla="*/ 7989425 w 12305293"/>
              <a:gd name="connsiteY1262" fmla="*/ 1905018 h 3722511"/>
              <a:gd name="connsiteX1263" fmla="*/ 7989425 w 12305293"/>
              <a:gd name="connsiteY1263" fmla="*/ 1951056 h 3722511"/>
              <a:gd name="connsiteX1264" fmla="*/ 7903660 w 12305293"/>
              <a:gd name="connsiteY1264" fmla="*/ 1951056 h 3722511"/>
              <a:gd name="connsiteX1265" fmla="*/ 7903660 w 12305293"/>
              <a:gd name="connsiteY1265" fmla="*/ 1951090 h 3722511"/>
              <a:gd name="connsiteX1266" fmla="*/ 7989526 w 12305293"/>
              <a:gd name="connsiteY1266" fmla="*/ 1951090 h 3722511"/>
              <a:gd name="connsiteX1267" fmla="*/ 7989526 w 12305293"/>
              <a:gd name="connsiteY1267" fmla="*/ 2437482 h 3722511"/>
              <a:gd name="connsiteX1268" fmla="*/ 8028419 w 12305293"/>
              <a:gd name="connsiteY1268" fmla="*/ 2409823 h 3722511"/>
              <a:gd name="connsiteX1269" fmla="*/ 8075811 w 12305293"/>
              <a:gd name="connsiteY1269" fmla="*/ 2392880 h 3722511"/>
              <a:gd name="connsiteX1270" fmla="*/ 8075811 w 12305293"/>
              <a:gd name="connsiteY1270" fmla="*/ 2199603 h 3722511"/>
              <a:gd name="connsiteX1271" fmla="*/ 8147541 w 12305293"/>
              <a:gd name="connsiteY1271" fmla="*/ 2199603 h 3722511"/>
              <a:gd name="connsiteX1272" fmla="*/ 8147541 w 12305293"/>
              <a:gd name="connsiteY1272" fmla="*/ 2392880 h 3722511"/>
              <a:gd name="connsiteX1273" fmla="*/ 8221832 w 12305293"/>
              <a:gd name="connsiteY1273" fmla="*/ 2425511 h 3722511"/>
              <a:gd name="connsiteX1274" fmla="*/ 8221832 w 12305293"/>
              <a:gd name="connsiteY1274" fmla="*/ 2596196 h 3722511"/>
              <a:gd name="connsiteX1275" fmla="*/ 8221832 w 12305293"/>
              <a:gd name="connsiteY1275" fmla="*/ 2656439 h 3722511"/>
              <a:gd name="connsiteX1276" fmla="*/ 8221832 w 12305293"/>
              <a:gd name="connsiteY1276" fmla="*/ 2701620 h 3722511"/>
              <a:gd name="connsiteX1277" fmla="*/ 8147541 w 12305293"/>
              <a:gd name="connsiteY1277" fmla="*/ 2736761 h 3722511"/>
              <a:gd name="connsiteX1278" fmla="*/ 8147541 w 12305293"/>
              <a:gd name="connsiteY1278" fmla="*/ 2844695 h 3722511"/>
              <a:gd name="connsiteX1279" fmla="*/ 8221832 w 12305293"/>
              <a:gd name="connsiteY1279" fmla="*/ 2844695 h 3722511"/>
              <a:gd name="connsiteX1280" fmla="*/ 8221832 w 12305293"/>
              <a:gd name="connsiteY1280" fmla="*/ 2977730 h 3722511"/>
              <a:gd name="connsiteX1281" fmla="*/ 8196215 w 12305293"/>
              <a:gd name="connsiteY1281" fmla="*/ 2977730 h 3722511"/>
              <a:gd name="connsiteX1282" fmla="*/ 8162911 w 12305293"/>
              <a:gd name="connsiteY1282" fmla="*/ 2977730 h 3722511"/>
              <a:gd name="connsiteX1283" fmla="*/ 8137294 w 12305293"/>
              <a:gd name="connsiteY1283" fmla="*/ 2977730 h 3722511"/>
              <a:gd name="connsiteX1284" fmla="*/ 8119361 w 12305293"/>
              <a:gd name="connsiteY1284" fmla="*/ 2977730 h 3722511"/>
              <a:gd name="connsiteX1285" fmla="*/ 8119361 w 12305293"/>
              <a:gd name="connsiteY1285" fmla="*/ 2978150 h 3722511"/>
              <a:gd name="connsiteX1286" fmla="*/ 8136840 w 12305293"/>
              <a:gd name="connsiteY1286" fmla="*/ 2978150 h 3722511"/>
              <a:gd name="connsiteX1287" fmla="*/ 8162762 w 12305293"/>
              <a:gd name="connsiteY1287" fmla="*/ 2978150 h 3722511"/>
              <a:gd name="connsiteX1288" fmla="*/ 8222704 w 12305293"/>
              <a:gd name="connsiteY1288" fmla="*/ 2978150 h 3722511"/>
              <a:gd name="connsiteX1289" fmla="*/ 8222704 w 12305293"/>
              <a:gd name="connsiteY1289" fmla="*/ 2655887 h 3722511"/>
              <a:gd name="connsiteX1290" fmla="*/ 8222704 w 12305293"/>
              <a:gd name="connsiteY1290" fmla="*/ 2595562 h 3722511"/>
              <a:gd name="connsiteX1291" fmla="*/ 8222704 w 12305293"/>
              <a:gd name="connsiteY1291" fmla="*/ 2205037 h 3722511"/>
              <a:gd name="connsiteX1292" fmla="*/ 8316668 w 12305293"/>
              <a:gd name="connsiteY1292" fmla="*/ 2205037 h 3722511"/>
              <a:gd name="connsiteX1293" fmla="*/ 8316668 w 12305293"/>
              <a:gd name="connsiteY1293" fmla="*/ 1817687 h 3722511"/>
              <a:gd name="connsiteX1294" fmla="*/ 8316668 w 12305293"/>
              <a:gd name="connsiteY1294" fmla="*/ 1757362 h 3722511"/>
              <a:gd name="connsiteX1295" fmla="*/ 8316668 w 12305293"/>
              <a:gd name="connsiteY1295" fmla="*/ 1412875 h 3722511"/>
              <a:gd name="connsiteX1296" fmla="*/ 8391192 w 12305293"/>
              <a:gd name="connsiteY1296" fmla="*/ 1412875 h 3722511"/>
              <a:gd name="connsiteX1297" fmla="*/ 8399292 w 12305293"/>
              <a:gd name="connsiteY1297" fmla="*/ 1412875 h 3722511"/>
              <a:gd name="connsiteX1298" fmla="*/ 8399292 w 12305293"/>
              <a:gd name="connsiteY1298" fmla="*/ 1084262 h 3722511"/>
              <a:gd name="connsiteX1299" fmla="*/ 8399292 w 12305293"/>
              <a:gd name="connsiteY1299" fmla="*/ 933450 h 3722511"/>
              <a:gd name="connsiteX1300" fmla="*/ 8423593 w 12305293"/>
              <a:gd name="connsiteY1300" fmla="*/ 933450 h 3722511"/>
              <a:gd name="connsiteX1301" fmla="*/ 8457615 w 12305293"/>
              <a:gd name="connsiteY1301" fmla="*/ 933450 h 3722511"/>
              <a:gd name="connsiteX1302" fmla="*/ 8470576 w 12305293"/>
              <a:gd name="connsiteY1302" fmla="*/ 933450 h 3722511"/>
              <a:gd name="connsiteX1303" fmla="*/ 8470576 w 12305293"/>
              <a:gd name="connsiteY1303" fmla="*/ 755650 h 3722511"/>
              <a:gd name="connsiteX1304" fmla="*/ 8470576 w 12305293"/>
              <a:gd name="connsiteY1304" fmla="*/ 549275 h 3722511"/>
              <a:gd name="connsiteX1305" fmla="*/ 8485156 w 12305293"/>
              <a:gd name="connsiteY1305" fmla="*/ 549275 h 3722511"/>
              <a:gd name="connsiteX1306" fmla="*/ 8514318 w 12305293"/>
              <a:gd name="connsiteY1306" fmla="*/ 549275 h 3722511"/>
              <a:gd name="connsiteX1307" fmla="*/ 8514318 w 12305293"/>
              <a:gd name="connsiteY1307" fmla="*/ 471487 h 3722511"/>
              <a:gd name="connsiteX1308" fmla="*/ 8514318 w 12305293"/>
              <a:gd name="connsiteY1308" fmla="*/ 427037 h 3722511"/>
              <a:gd name="connsiteX1309" fmla="*/ 8514318 w 12305293"/>
              <a:gd name="connsiteY1309" fmla="*/ 290512 h 3722511"/>
              <a:gd name="connsiteX1310" fmla="*/ 8553199 w 12305293"/>
              <a:gd name="connsiteY1310" fmla="*/ 290512 h 3722511"/>
              <a:gd name="connsiteX1311" fmla="*/ 8553199 w 12305293"/>
              <a:gd name="connsiteY1311" fmla="*/ 163512 h 372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</a:cxnLst>
            <a:rect l="l" t="t" r="r" b="b"/>
            <a:pathLst>
              <a:path w="12305293" h="3722511">
                <a:moveTo>
                  <a:pt x="4492347" y="3668778"/>
                </a:moveTo>
                <a:lnTo>
                  <a:pt x="4492347" y="3668779"/>
                </a:lnTo>
                <a:lnTo>
                  <a:pt x="4492419" y="3668779"/>
                </a:lnTo>
                <a:lnTo>
                  <a:pt x="4493162" y="3668779"/>
                </a:lnTo>
                <a:lnTo>
                  <a:pt x="4499732" y="3668779"/>
                </a:lnTo>
                <a:lnTo>
                  <a:pt x="4515335" y="3668779"/>
                </a:lnTo>
                <a:lnTo>
                  <a:pt x="4545722" y="3668779"/>
                </a:lnTo>
                <a:lnTo>
                  <a:pt x="4595819" y="3668779"/>
                </a:lnTo>
                <a:lnTo>
                  <a:pt x="4670553" y="3668779"/>
                </a:lnTo>
                <a:lnTo>
                  <a:pt x="4774853" y="3668779"/>
                </a:lnTo>
                <a:lnTo>
                  <a:pt x="4913644" y="3668779"/>
                </a:lnTo>
                <a:lnTo>
                  <a:pt x="5282926" y="3668779"/>
                </a:lnTo>
                <a:lnTo>
                  <a:pt x="5282926" y="3668778"/>
                </a:lnTo>
                <a:lnTo>
                  <a:pt x="4916885" y="3668778"/>
                </a:lnTo>
                <a:lnTo>
                  <a:pt x="4913644" y="3668778"/>
                </a:lnTo>
                <a:lnTo>
                  <a:pt x="4492419" y="3668778"/>
                </a:lnTo>
                <a:close/>
                <a:moveTo>
                  <a:pt x="3055361" y="3644953"/>
                </a:moveTo>
                <a:lnTo>
                  <a:pt x="3055361" y="3703690"/>
                </a:lnTo>
                <a:lnTo>
                  <a:pt x="3065125" y="3703690"/>
                </a:lnTo>
                <a:lnTo>
                  <a:pt x="3065125" y="3703148"/>
                </a:lnTo>
                <a:lnTo>
                  <a:pt x="3065098" y="3703148"/>
                </a:lnTo>
                <a:cubicBezTo>
                  <a:pt x="3065098" y="3703148"/>
                  <a:pt x="3065098" y="3703148"/>
                  <a:pt x="3065098" y="3645226"/>
                </a:cubicBezTo>
                <a:lnTo>
                  <a:pt x="3065125" y="3645226"/>
                </a:lnTo>
                <a:lnTo>
                  <a:pt x="3065125" y="3644953"/>
                </a:lnTo>
                <a:close/>
                <a:moveTo>
                  <a:pt x="8119019" y="3193932"/>
                </a:moveTo>
                <a:lnTo>
                  <a:pt x="8118360" y="3194577"/>
                </a:lnTo>
                <a:cubicBezTo>
                  <a:pt x="8116109" y="3196783"/>
                  <a:pt x="8108792" y="3203953"/>
                  <a:pt x="8085010" y="3227255"/>
                </a:cubicBezTo>
                <a:lnTo>
                  <a:pt x="8055685" y="3255988"/>
                </a:lnTo>
                <a:lnTo>
                  <a:pt x="8055847" y="3255988"/>
                </a:lnTo>
                <a:lnTo>
                  <a:pt x="8119019" y="3194711"/>
                </a:lnTo>
                <a:close/>
                <a:moveTo>
                  <a:pt x="11570066" y="3115784"/>
                </a:moveTo>
                <a:cubicBezTo>
                  <a:pt x="11570066" y="3115784"/>
                  <a:pt x="11570066" y="3115784"/>
                  <a:pt x="11567505" y="3117981"/>
                </a:cubicBezTo>
                <a:lnTo>
                  <a:pt x="11563060" y="3121791"/>
                </a:lnTo>
                <a:lnTo>
                  <a:pt x="11569818" y="3116273"/>
                </a:lnTo>
                <a:lnTo>
                  <a:pt x="11679984" y="3203585"/>
                </a:lnTo>
                <a:lnTo>
                  <a:pt x="11679984" y="3575086"/>
                </a:lnTo>
                <a:lnTo>
                  <a:pt x="11680221" y="3575086"/>
                </a:lnTo>
                <a:lnTo>
                  <a:pt x="11680221" y="3574404"/>
                </a:lnTo>
                <a:cubicBezTo>
                  <a:pt x="11680221" y="3569325"/>
                  <a:pt x="11680221" y="3528693"/>
                  <a:pt x="11680221" y="3203637"/>
                </a:cubicBezTo>
                <a:cubicBezTo>
                  <a:pt x="11680221" y="3203637"/>
                  <a:pt x="11680221" y="3203637"/>
                  <a:pt x="11570066" y="3115784"/>
                </a:cubicBezTo>
                <a:close/>
                <a:moveTo>
                  <a:pt x="3697880" y="3081386"/>
                </a:moveTo>
                <a:lnTo>
                  <a:pt x="3697875" y="3081401"/>
                </a:lnTo>
                <a:lnTo>
                  <a:pt x="3883174" y="3081401"/>
                </a:lnTo>
                <a:lnTo>
                  <a:pt x="3883174" y="3081386"/>
                </a:lnTo>
                <a:lnTo>
                  <a:pt x="3863317" y="3081386"/>
                </a:lnTo>
                <a:cubicBezTo>
                  <a:pt x="3838731" y="3081386"/>
                  <a:pt x="3799394" y="3081386"/>
                  <a:pt x="3736453" y="3081386"/>
                </a:cubicBezTo>
                <a:cubicBezTo>
                  <a:pt x="3736453" y="3081386"/>
                  <a:pt x="3736453" y="3081386"/>
                  <a:pt x="3716784" y="3081386"/>
                </a:cubicBezTo>
                <a:close/>
                <a:moveTo>
                  <a:pt x="6938046" y="3017605"/>
                </a:moveTo>
                <a:lnTo>
                  <a:pt x="6960659" y="3084483"/>
                </a:lnTo>
                <a:lnTo>
                  <a:pt x="6961143" y="3079838"/>
                </a:lnTo>
                <a:close/>
                <a:moveTo>
                  <a:pt x="6984400" y="2912583"/>
                </a:moveTo>
                <a:lnTo>
                  <a:pt x="6981535" y="2923841"/>
                </a:lnTo>
                <a:lnTo>
                  <a:pt x="6980146" y="2934684"/>
                </a:lnTo>
                <a:close/>
                <a:moveTo>
                  <a:pt x="7989526" y="2692114"/>
                </a:moveTo>
                <a:lnTo>
                  <a:pt x="7989526" y="2844695"/>
                </a:lnTo>
                <a:lnTo>
                  <a:pt x="7990072" y="2844695"/>
                </a:lnTo>
                <a:cubicBezTo>
                  <a:pt x="7994155" y="2844695"/>
                  <a:pt x="8010486" y="2844695"/>
                  <a:pt x="8075811" y="2844695"/>
                </a:cubicBezTo>
                <a:cubicBezTo>
                  <a:pt x="8075811" y="2844695"/>
                  <a:pt x="8075811" y="2844695"/>
                  <a:pt x="8075811" y="2734251"/>
                </a:cubicBezTo>
                <a:cubicBezTo>
                  <a:pt x="8059160" y="2730486"/>
                  <a:pt x="8043148" y="2724838"/>
                  <a:pt x="8028419" y="2717622"/>
                </a:cubicBezTo>
                <a:close/>
                <a:moveTo>
                  <a:pt x="3071561" y="2528938"/>
                </a:moveTo>
                <a:lnTo>
                  <a:pt x="3196297" y="2625773"/>
                </a:lnTo>
                <a:lnTo>
                  <a:pt x="3196299" y="2625775"/>
                </a:lnTo>
                <a:lnTo>
                  <a:pt x="3196299" y="2625776"/>
                </a:lnTo>
                <a:lnTo>
                  <a:pt x="3196299" y="2654350"/>
                </a:lnTo>
                <a:lnTo>
                  <a:pt x="3165953" y="2689129"/>
                </a:lnTo>
                <a:lnTo>
                  <a:pt x="3167645" y="2692529"/>
                </a:lnTo>
                <a:cubicBezTo>
                  <a:pt x="3168037" y="2699316"/>
                  <a:pt x="3165693" y="2706102"/>
                  <a:pt x="3161007" y="2712135"/>
                </a:cubicBezTo>
                <a:lnTo>
                  <a:pt x="3136012" y="2742298"/>
                </a:lnTo>
                <a:cubicBezTo>
                  <a:pt x="3129765" y="2746822"/>
                  <a:pt x="3122735" y="2749838"/>
                  <a:pt x="3115705" y="2750215"/>
                </a:cubicBezTo>
                <a:lnTo>
                  <a:pt x="3113426" y="2749327"/>
                </a:lnTo>
                <a:lnTo>
                  <a:pt x="3005140" y="2873426"/>
                </a:lnTo>
                <a:lnTo>
                  <a:pt x="2946823" y="2824213"/>
                </a:lnTo>
                <a:lnTo>
                  <a:pt x="2946823" y="2797226"/>
                </a:lnTo>
                <a:lnTo>
                  <a:pt x="2946823" y="2794051"/>
                </a:lnTo>
                <a:lnTo>
                  <a:pt x="2946823" y="2648001"/>
                </a:lnTo>
                <a:close/>
                <a:moveTo>
                  <a:pt x="6315875" y="2458142"/>
                </a:moveTo>
                <a:cubicBezTo>
                  <a:pt x="6315875" y="2458142"/>
                  <a:pt x="6315875" y="2458142"/>
                  <a:pt x="6464458" y="2535954"/>
                </a:cubicBezTo>
                <a:cubicBezTo>
                  <a:pt x="6464458" y="2535954"/>
                  <a:pt x="6464458" y="2535954"/>
                  <a:pt x="6315875" y="2535954"/>
                </a:cubicBezTo>
                <a:cubicBezTo>
                  <a:pt x="6315875" y="2535954"/>
                  <a:pt x="6315875" y="2535954"/>
                  <a:pt x="6315875" y="2458142"/>
                </a:cubicBezTo>
                <a:close/>
                <a:moveTo>
                  <a:pt x="1155115" y="2386064"/>
                </a:moveTo>
                <a:cubicBezTo>
                  <a:pt x="1320315" y="2386064"/>
                  <a:pt x="1458158" y="2501427"/>
                  <a:pt x="1490024" y="2654788"/>
                </a:cubicBezTo>
                <a:lnTo>
                  <a:pt x="1493718" y="2690879"/>
                </a:lnTo>
                <a:lnTo>
                  <a:pt x="1587686" y="2690879"/>
                </a:lnTo>
                <a:lnTo>
                  <a:pt x="1587686" y="2754379"/>
                </a:lnTo>
                <a:lnTo>
                  <a:pt x="1556890" y="2754379"/>
                </a:lnTo>
                <a:lnTo>
                  <a:pt x="1556890" y="3254429"/>
                </a:lnTo>
                <a:lnTo>
                  <a:pt x="1597376" y="3254429"/>
                </a:lnTo>
                <a:lnTo>
                  <a:pt x="1597376" y="3722511"/>
                </a:lnTo>
                <a:lnTo>
                  <a:pt x="712805" y="3722511"/>
                </a:lnTo>
                <a:lnTo>
                  <a:pt x="712805" y="3254429"/>
                </a:lnTo>
                <a:lnTo>
                  <a:pt x="753308" y="3254429"/>
                </a:lnTo>
                <a:lnTo>
                  <a:pt x="753308" y="2754379"/>
                </a:lnTo>
                <a:lnTo>
                  <a:pt x="725784" y="2754379"/>
                </a:lnTo>
                <a:lnTo>
                  <a:pt x="725783" y="2754379"/>
                </a:lnTo>
                <a:lnTo>
                  <a:pt x="725783" y="2754375"/>
                </a:lnTo>
                <a:lnTo>
                  <a:pt x="725770" y="2754375"/>
                </a:lnTo>
                <a:lnTo>
                  <a:pt x="725770" y="2690875"/>
                </a:lnTo>
                <a:lnTo>
                  <a:pt x="813259" y="2690875"/>
                </a:lnTo>
                <a:lnTo>
                  <a:pt x="813273" y="2690875"/>
                </a:lnTo>
                <a:lnTo>
                  <a:pt x="818269" y="2673636"/>
                </a:lnTo>
                <a:lnTo>
                  <a:pt x="820196" y="2654788"/>
                </a:lnTo>
                <a:lnTo>
                  <a:pt x="833127" y="2622359"/>
                </a:lnTo>
                <a:lnTo>
                  <a:pt x="846192" y="2577292"/>
                </a:lnTo>
                <a:lnTo>
                  <a:pt x="856734" y="2563166"/>
                </a:lnTo>
                <a:lnTo>
                  <a:pt x="862739" y="2548101"/>
                </a:lnTo>
                <a:lnTo>
                  <a:pt x="897349" y="2508748"/>
                </a:lnTo>
                <a:lnTo>
                  <a:pt x="915823" y="2483994"/>
                </a:lnTo>
                <a:lnTo>
                  <a:pt x="926895" y="2475150"/>
                </a:lnTo>
                <a:lnTo>
                  <a:pt x="937650" y="2462916"/>
                </a:lnTo>
                <a:cubicBezTo>
                  <a:pt x="981985" y="2426907"/>
                  <a:pt x="1035679" y="2401682"/>
                  <a:pt x="1094597" y="2391320"/>
                </a:cubicBezTo>
                <a:lnTo>
                  <a:pt x="1145816" y="2386872"/>
                </a:lnTo>
                <a:lnTo>
                  <a:pt x="1145816" y="2386077"/>
                </a:lnTo>
                <a:cubicBezTo>
                  <a:pt x="1148921" y="2386077"/>
                  <a:pt x="1148921" y="2386077"/>
                  <a:pt x="1148921" y="2386077"/>
                </a:cubicBezTo>
                <a:cubicBezTo>
                  <a:pt x="1148921" y="2386077"/>
                  <a:pt x="1148921" y="2386077"/>
                  <a:pt x="1152027" y="2386077"/>
                </a:cubicBezTo>
                <a:lnTo>
                  <a:pt x="1154965" y="2386077"/>
                </a:lnTo>
                <a:close/>
                <a:moveTo>
                  <a:pt x="2565784" y="2202783"/>
                </a:moveTo>
                <a:lnTo>
                  <a:pt x="2578487" y="2225179"/>
                </a:lnTo>
                <a:lnTo>
                  <a:pt x="2603093" y="2264359"/>
                </a:lnTo>
                <a:lnTo>
                  <a:pt x="2610026" y="2272947"/>
                </a:lnTo>
                <a:lnTo>
                  <a:pt x="2642542" y="2310231"/>
                </a:lnTo>
                <a:lnTo>
                  <a:pt x="2642970" y="2306384"/>
                </a:lnTo>
                <a:lnTo>
                  <a:pt x="2650840" y="2211284"/>
                </a:lnTo>
                <a:lnTo>
                  <a:pt x="2646489" y="2210693"/>
                </a:lnTo>
                <a:cubicBezTo>
                  <a:pt x="2643752" y="2210321"/>
                  <a:pt x="2639645" y="2209763"/>
                  <a:pt x="2633487" y="2208925"/>
                </a:cubicBezTo>
                <a:lnTo>
                  <a:pt x="2621182" y="2207253"/>
                </a:lnTo>
                <a:close/>
                <a:moveTo>
                  <a:pt x="10960470" y="2046601"/>
                </a:moveTo>
                <a:lnTo>
                  <a:pt x="10937308" y="2081629"/>
                </a:lnTo>
                <a:cubicBezTo>
                  <a:pt x="10937308" y="2081629"/>
                  <a:pt x="10937308" y="2081629"/>
                  <a:pt x="10937308" y="3014574"/>
                </a:cubicBezTo>
                <a:lnTo>
                  <a:pt x="10937308" y="3133711"/>
                </a:lnTo>
                <a:lnTo>
                  <a:pt x="10937990" y="3134251"/>
                </a:lnTo>
                <a:lnTo>
                  <a:pt x="10937990" y="2081284"/>
                </a:lnTo>
                <a:close/>
                <a:moveTo>
                  <a:pt x="6208575" y="2026397"/>
                </a:moveTo>
                <a:cubicBezTo>
                  <a:pt x="6208575" y="2091682"/>
                  <a:pt x="6208575" y="2536122"/>
                  <a:pt x="6208575" y="2536122"/>
                </a:cubicBezTo>
                <a:cubicBezTo>
                  <a:pt x="6208575" y="2536122"/>
                  <a:pt x="6208575" y="2536122"/>
                  <a:pt x="6597943" y="2536122"/>
                </a:cubicBezTo>
                <a:cubicBezTo>
                  <a:pt x="6597943" y="2536122"/>
                  <a:pt x="6408382" y="2187099"/>
                  <a:pt x="6208575" y="2026397"/>
                </a:cubicBezTo>
                <a:close/>
                <a:moveTo>
                  <a:pt x="11245806" y="1609787"/>
                </a:moveTo>
                <a:lnTo>
                  <a:pt x="11550381" y="2081284"/>
                </a:lnTo>
                <a:lnTo>
                  <a:pt x="11550381" y="2972709"/>
                </a:lnTo>
                <a:lnTo>
                  <a:pt x="11552173" y="2972709"/>
                </a:lnTo>
                <a:cubicBezTo>
                  <a:pt x="11559979" y="2972709"/>
                  <a:pt x="11591200" y="2972709"/>
                  <a:pt x="11716086" y="2972709"/>
                </a:cubicBezTo>
                <a:cubicBezTo>
                  <a:pt x="11716086" y="2972709"/>
                  <a:pt x="11716086" y="2972709"/>
                  <a:pt x="11716086" y="3469088"/>
                </a:cubicBezTo>
                <a:lnTo>
                  <a:pt x="11716086" y="3575086"/>
                </a:lnTo>
                <a:lnTo>
                  <a:pt x="11717206" y="3575086"/>
                </a:lnTo>
                <a:lnTo>
                  <a:pt x="11717206" y="2862263"/>
                </a:lnTo>
                <a:lnTo>
                  <a:pt x="11744266" y="2862263"/>
                </a:lnTo>
                <a:lnTo>
                  <a:pt x="11744266" y="2858069"/>
                </a:lnTo>
                <a:cubicBezTo>
                  <a:pt x="11744266" y="2845480"/>
                  <a:pt x="11744266" y="2795121"/>
                  <a:pt x="11744266" y="2593686"/>
                </a:cubicBezTo>
                <a:cubicBezTo>
                  <a:pt x="11744266" y="2593686"/>
                  <a:pt x="11744266" y="2593686"/>
                  <a:pt x="12059363" y="2593686"/>
                </a:cubicBezTo>
                <a:cubicBezTo>
                  <a:pt x="12059363" y="2593686"/>
                  <a:pt x="12059363" y="2593686"/>
                  <a:pt x="12059363" y="2023897"/>
                </a:cubicBezTo>
                <a:cubicBezTo>
                  <a:pt x="12059363" y="2023897"/>
                  <a:pt x="12059363" y="2023897"/>
                  <a:pt x="12305293" y="2023897"/>
                </a:cubicBezTo>
                <a:cubicBezTo>
                  <a:pt x="12305293" y="2023897"/>
                  <a:pt x="12305293" y="2023897"/>
                  <a:pt x="12305293" y="3577968"/>
                </a:cubicBezTo>
                <a:lnTo>
                  <a:pt x="12305293" y="3722511"/>
                </a:lnTo>
                <a:lnTo>
                  <a:pt x="12213069" y="3722511"/>
                </a:lnTo>
                <a:lnTo>
                  <a:pt x="12213069" y="3713498"/>
                </a:lnTo>
                <a:cubicBezTo>
                  <a:pt x="12213069" y="3693731"/>
                  <a:pt x="12213069" y="3654198"/>
                  <a:pt x="12213069" y="3575130"/>
                </a:cubicBezTo>
                <a:lnTo>
                  <a:pt x="12212958" y="3575130"/>
                </a:lnTo>
                <a:lnTo>
                  <a:pt x="12212958" y="3722511"/>
                </a:lnTo>
                <a:lnTo>
                  <a:pt x="10750299" y="3722511"/>
                </a:lnTo>
                <a:lnTo>
                  <a:pt x="10750299" y="3665739"/>
                </a:lnTo>
                <a:cubicBezTo>
                  <a:pt x="10750299" y="3372154"/>
                  <a:pt x="10750299" y="2963689"/>
                  <a:pt x="10750299" y="2395390"/>
                </a:cubicBezTo>
                <a:cubicBezTo>
                  <a:pt x="10750299" y="2395390"/>
                  <a:pt x="10750299" y="2395390"/>
                  <a:pt x="10834837" y="2440571"/>
                </a:cubicBezTo>
                <a:cubicBezTo>
                  <a:pt x="10834837" y="2440571"/>
                  <a:pt x="10834837" y="2440571"/>
                  <a:pt x="10834837" y="1903413"/>
                </a:cubicBezTo>
                <a:cubicBezTo>
                  <a:pt x="10834837" y="1903413"/>
                  <a:pt x="10834837" y="1903413"/>
                  <a:pt x="10982429" y="1903413"/>
                </a:cubicBezTo>
                <a:lnTo>
                  <a:pt x="11053278" y="1903413"/>
                </a:lnTo>
                <a:lnTo>
                  <a:pt x="11242565" y="1611374"/>
                </a:lnTo>
                <a:lnTo>
                  <a:pt x="11124299" y="2086046"/>
                </a:lnTo>
                <a:lnTo>
                  <a:pt x="11124469" y="2086046"/>
                </a:lnTo>
                <a:lnTo>
                  <a:pt x="11125038" y="2083786"/>
                </a:lnTo>
                <a:cubicBezTo>
                  <a:pt x="11127199" y="2075197"/>
                  <a:pt x="11135845" y="2040840"/>
                  <a:pt x="11170430" y="1903413"/>
                </a:cubicBezTo>
                <a:cubicBezTo>
                  <a:pt x="11170430" y="1903413"/>
                  <a:pt x="11170430" y="1903413"/>
                  <a:pt x="11226788" y="1903413"/>
                </a:cubicBezTo>
                <a:cubicBezTo>
                  <a:pt x="11226788" y="1903413"/>
                  <a:pt x="11226788" y="1903413"/>
                  <a:pt x="11226788" y="1918757"/>
                </a:cubicBezTo>
                <a:lnTo>
                  <a:pt x="11226788" y="1932567"/>
                </a:lnTo>
                <a:lnTo>
                  <a:pt x="11237702" y="1930408"/>
                </a:lnTo>
                <a:cubicBezTo>
                  <a:pt x="11281545" y="1930408"/>
                  <a:pt x="11317086" y="1965235"/>
                  <a:pt x="11317086" y="2008196"/>
                </a:cubicBezTo>
                <a:cubicBezTo>
                  <a:pt x="11317086" y="2051157"/>
                  <a:pt x="11281545" y="2085984"/>
                  <a:pt x="11237702" y="2085984"/>
                </a:cubicBezTo>
                <a:lnTo>
                  <a:pt x="11226788" y="2083825"/>
                </a:lnTo>
                <a:lnTo>
                  <a:pt x="11226788" y="2086046"/>
                </a:lnTo>
                <a:lnTo>
                  <a:pt x="11362452" y="2086046"/>
                </a:lnTo>
                <a:lnTo>
                  <a:pt x="11242565" y="1611374"/>
                </a:lnTo>
                <a:close/>
                <a:moveTo>
                  <a:pt x="7558484" y="1533541"/>
                </a:moveTo>
                <a:lnTo>
                  <a:pt x="7642728" y="1533541"/>
                </a:lnTo>
                <a:lnTo>
                  <a:pt x="7642728" y="1544514"/>
                </a:lnTo>
                <a:lnTo>
                  <a:pt x="7642728" y="1579579"/>
                </a:lnTo>
                <a:lnTo>
                  <a:pt x="7642728" y="1581166"/>
                </a:lnTo>
                <a:lnTo>
                  <a:pt x="7642728" y="1622442"/>
                </a:lnTo>
                <a:lnTo>
                  <a:pt x="7642728" y="1627204"/>
                </a:lnTo>
                <a:lnTo>
                  <a:pt x="7642728" y="1666892"/>
                </a:lnTo>
                <a:lnTo>
                  <a:pt x="7642728" y="1670067"/>
                </a:lnTo>
                <a:lnTo>
                  <a:pt x="7642728" y="1712930"/>
                </a:lnTo>
                <a:lnTo>
                  <a:pt x="7642728" y="1714517"/>
                </a:lnTo>
                <a:lnTo>
                  <a:pt x="7642728" y="1757380"/>
                </a:lnTo>
                <a:lnTo>
                  <a:pt x="7642728" y="1760555"/>
                </a:lnTo>
                <a:lnTo>
                  <a:pt x="7642728" y="1803418"/>
                </a:lnTo>
                <a:lnTo>
                  <a:pt x="7642728" y="1805005"/>
                </a:lnTo>
                <a:lnTo>
                  <a:pt x="7642728" y="1847868"/>
                </a:lnTo>
                <a:lnTo>
                  <a:pt x="7642728" y="1851043"/>
                </a:lnTo>
                <a:lnTo>
                  <a:pt x="7642728" y="1892318"/>
                </a:lnTo>
                <a:lnTo>
                  <a:pt x="7642728" y="1895493"/>
                </a:lnTo>
                <a:lnTo>
                  <a:pt x="7642728" y="1941531"/>
                </a:lnTo>
                <a:lnTo>
                  <a:pt x="7558484" y="1941531"/>
                </a:lnTo>
                <a:lnTo>
                  <a:pt x="7558484" y="1895493"/>
                </a:lnTo>
                <a:lnTo>
                  <a:pt x="7558484" y="1892318"/>
                </a:lnTo>
                <a:lnTo>
                  <a:pt x="7558484" y="1851043"/>
                </a:lnTo>
                <a:lnTo>
                  <a:pt x="7558484" y="1847868"/>
                </a:lnTo>
                <a:lnTo>
                  <a:pt x="7558484" y="1805005"/>
                </a:lnTo>
                <a:lnTo>
                  <a:pt x="7558484" y="1803418"/>
                </a:lnTo>
                <a:lnTo>
                  <a:pt x="7558484" y="1760555"/>
                </a:lnTo>
                <a:lnTo>
                  <a:pt x="7558484" y="1757380"/>
                </a:lnTo>
                <a:lnTo>
                  <a:pt x="7558484" y="1714517"/>
                </a:lnTo>
                <a:lnTo>
                  <a:pt x="7558484" y="1712930"/>
                </a:lnTo>
                <a:lnTo>
                  <a:pt x="7558484" y="1670067"/>
                </a:lnTo>
                <a:lnTo>
                  <a:pt x="7558484" y="1666892"/>
                </a:lnTo>
                <a:lnTo>
                  <a:pt x="7558484" y="1627204"/>
                </a:lnTo>
                <a:lnTo>
                  <a:pt x="7558484" y="1622442"/>
                </a:lnTo>
                <a:lnTo>
                  <a:pt x="7558484" y="1581166"/>
                </a:lnTo>
                <a:lnTo>
                  <a:pt x="7558484" y="1579579"/>
                </a:lnTo>
                <a:close/>
                <a:moveTo>
                  <a:pt x="1989231" y="1441086"/>
                </a:moveTo>
                <a:lnTo>
                  <a:pt x="1988695" y="1452607"/>
                </a:lnTo>
                <a:lnTo>
                  <a:pt x="1988961" y="1446877"/>
                </a:lnTo>
                <a:close/>
                <a:moveTo>
                  <a:pt x="1990194" y="1420396"/>
                </a:moveTo>
                <a:lnTo>
                  <a:pt x="1989661" y="1431892"/>
                </a:lnTo>
                <a:lnTo>
                  <a:pt x="1989231" y="1441086"/>
                </a:lnTo>
                <a:close/>
                <a:moveTo>
                  <a:pt x="6080978" y="1368460"/>
                </a:moveTo>
                <a:lnTo>
                  <a:pt x="6121479" y="1368460"/>
                </a:lnTo>
                <a:lnTo>
                  <a:pt x="6121479" y="1812965"/>
                </a:lnTo>
                <a:lnTo>
                  <a:pt x="6080978" y="1812965"/>
                </a:lnTo>
                <a:close/>
                <a:moveTo>
                  <a:pt x="469822" y="1366890"/>
                </a:moveTo>
                <a:cubicBezTo>
                  <a:pt x="469822" y="1366890"/>
                  <a:pt x="469822" y="1366890"/>
                  <a:pt x="539484" y="1366890"/>
                </a:cubicBezTo>
                <a:lnTo>
                  <a:pt x="539484" y="1369942"/>
                </a:lnTo>
                <a:cubicBezTo>
                  <a:pt x="539484" y="1369942"/>
                  <a:pt x="539484" y="1369942"/>
                  <a:pt x="469822" y="1369942"/>
                </a:cubicBezTo>
                <a:cubicBezTo>
                  <a:pt x="469822" y="1369942"/>
                  <a:pt x="469822" y="1369942"/>
                  <a:pt x="469822" y="1366890"/>
                </a:cubicBezTo>
                <a:close/>
                <a:moveTo>
                  <a:pt x="1993028" y="1359587"/>
                </a:moveTo>
                <a:lnTo>
                  <a:pt x="1991020" y="1402711"/>
                </a:lnTo>
                <a:lnTo>
                  <a:pt x="1990194" y="1420396"/>
                </a:lnTo>
                <a:close/>
                <a:moveTo>
                  <a:pt x="10238104" y="1343060"/>
                </a:moveTo>
                <a:lnTo>
                  <a:pt x="10279980" y="1343060"/>
                </a:lnTo>
                <a:lnTo>
                  <a:pt x="10330452" y="1343060"/>
                </a:lnTo>
                <a:cubicBezTo>
                  <a:pt x="10410779" y="1343060"/>
                  <a:pt x="10456679" y="1343060"/>
                  <a:pt x="10482908" y="1343060"/>
                </a:cubicBezTo>
                <a:lnTo>
                  <a:pt x="10492457" y="1343060"/>
                </a:lnTo>
                <a:lnTo>
                  <a:pt x="10503127" y="1343060"/>
                </a:lnTo>
                <a:cubicBezTo>
                  <a:pt x="10517881" y="1343060"/>
                  <a:pt x="10517881" y="1343060"/>
                  <a:pt x="10517881" y="1343060"/>
                </a:cubicBezTo>
                <a:lnTo>
                  <a:pt x="10707928" y="1343060"/>
                </a:lnTo>
                <a:lnTo>
                  <a:pt x="10685970" y="2282834"/>
                </a:lnTo>
                <a:lnTo>
                  <a:pt x="10717657" y="2282834"/>
                </a:lnTo>
                <a:lnTo>
                  <a:pt x="10750058" y="2282834"/>
                </a:lnTo>
                <a:lnTo>
                  <a:pt x="10750058" y="3722511"/>
                </a:lnTo>
                <a:lnTo>
                  <a:pt x="10027880" y="3722511"/>
                </a:lnTo>
                <a:lnTo>
                  <a:pt x="10027880" y="3718205"/>
                </a:lnTo>
                <a:cubicBezTo>
                  <a:pt x="10027880" y="3718205"/>
                  <a:pt x="10027880" y="3718205"/>
                  <a:pt x="10027880" y="3680554"/>
                </a:cubicBezTo>
                <a:cubicBezTo>
                  <a:pt x="10027880" y="3680554"/>
                  <a:pt x="10027880" y="3680554"/>
                  <a:pt x="10027880" y="3660473"/>
                </a:cubicBezTo>
                <a:cubicBezTo>
                  <a:pt x="10027880" y="3660473"/>
                  <a:pt x="10027880" y="3660473"/>
                  <a:pt x="10027880" y="3622822"/>
                </a:cubicBezTo>
                <a:cubicBezTo>
                  <a:pt x="10027880" y="3622822"/>
                  <a:pt x="10027880" y="3622822"/>
                  <a:pt x="10027880" y="3602741"/>
                </a:cubicBezTo>
                <a:cubicBezTo>
                  <a:pt x="10027880" y="3602741"/>
                  <a:pt x="10027880" y="3602741"/>
                  <a:pt x="10027880" y="3565090"/>
                </a:cubicBezTo>
                <a:cubicBezTo>
                  <a:pt x="10027880" y="3565090"/>
                  <a:pt x="10027880" y="3565090"/>
                  <a:pt x="10027880" y="3545009"/>
                </a:cubicBezTo>
                <a:cubicBezTo>
                  <a:pt x="10027880" y="3545009"/>
                  <a:pt x="10027880" y="3545009"/>
                  <a:pt x="10027880" y="3507358"/>
                </a:cubicBezTo>
                <a:cubicBezTo>
                  <a:pt x="10027880" y="3507358"/>
                  <a:pt x="10027880" y="3507358"/>
                  <a:pt x="10027880" y="3487277"/>
                </a:cubicBezTo>
                <a:cubicBezTo>
                  <a:pt x="10027880" y="3487277"/>
                  <a:pt x="10027880" y="3487277"/>
                  <a:pt x="10027880" y="3449626"/>
                </a:cubicBezTo>
                <a:cubicBezTo>
                  <a:pt x="10027880" y="3449626"/>
                  <a:pt x="10027880" y="3449626"/>
                  <a:pt x="10027880" y="3429545"/>
                </a:cubicBezTo>
                <a:cubicBezTo>
                  <a:pt x="10027880" y="3429545"/>
                  <a:pt x="10027880" y="3429545"/>
                  <a:pt x="10027880" y="3391894"/>
                </a:cubicBezTo>
                <a:cubicBezTo>
                  <a:pt x="10027880" y="3391894"/>
                  <a:pt x="10027880" y="3391894"/>
                  <a:pt x="10027880" y="3371813"/>
                </a:cubicBezTo>
                <a:cubicBezTo>
                  <a:pt x="10027880" y="3371813"/>
                  <a:pt x="10027880" y="3371813"/>
                  <a:pt x="10027880" y="3334162"/>
                </a:cubicBezTo>
                <a:cubicBezTo>
                  <a:pt x="10027880" y="3334162"/>
                  <a:pt x="10027880" y="3334162"/>
                  <a:pt x="10027880" y="3314081"/>
                </a:cubicBezTo>
                <a:cubicBezTo>
                  <a:pt x="10027880" y="3314081"/>
                  <a:pt x="10027880" y="3314081"/>
                  <a:pt x="10027880" y="3276430"/>
                </a:cubicBezTo>
                <a:cubicBezTo>
                  <a:pt x="10027880" y="3276430"/>
                  <a:pt x="10027880" y="3276430"/>
                  <a:pt x="10027880" y="3256349"/>
                </a:cubicBezTo>
                <a:cubicBezTo>
                  <a:pt x="10027880" y="3256349"/>
                  <a:pt x="10027880" y="3256349"/>
                  <a:pt x="10027880" y="3218698"/>
                </a:cubicBezTo>
                <a:cubicBezTo>
                  <a:pt x="10027880" y="3218698"/>
                  <a:pt x="10027880" y="3218698"/>
                  <a:pt x="10027880" y="3198617"/>
                </a:cubicBezTo>
                <a:cubicBezTo>
                  <a:pt x="10027880" y="3198617"/>
                  <a:pt x="10027880" y="3198617"/>
                  <a:pt x="10027880" y="3160966"/>
                </a:cubicBezTo>
                <a:cubicBezTo>
                  <a:pt x="10027880" y="3160966"/>
                  <a:pt x="10027880" y="3160966"/>
                  <a:pt x="10027880" y="3140885"/>
                </a:cubicBezTo>
                <a:cubicBezTo>
                  <a:pt x="10027880" y="3140885"/>
                  <a:pt x="10027880" y="3140885"/>
                  <a:pt x="10027880" y="3103234"/>
                </a:cubicBezTo>
                <a:cubicBezTo>
                  <a:pt x="10027880" y="3103234"/>
                  <a:pt x="10027880" y="3103234"/>
                  <a:pt x="10027880" y="3083153"/>
                </a:cubicBezTo>
                <a:cubicBezTo>
                  <a:pt x="10027880" y="3083153"/>
                  <a:pt x="10027880" y="3083153"/>
                  <a:pt x="10027880" y="3048012"/>
                </a:cubicBezTo>
                <a:cubicBezTo>
                  <a:pt x="10027880" y="3048012"/>
                  <a:pt x="10027880" y="3048012"/>
                  <a:pt x="10027880" y="3025421"/>
                </a:cubicBezTo>
                <a:cubicBezTo>
                  <a:pt x="10027880" y="3025421"/>
                  <a:pt x="10027880" y="3025421"/>
                  <a:pt x="10027880" y="2990280"/>
                </a:cubicBezTo>
                <a:cubicBezTo>
                  <a:pt x="10027880" y="2990280"/>
                  <a:pt x="10027880" y="2990280"/>
                  <a:pt x="10027880" y="2967689"/>
                </a:cubicBezTo>
                <a:cubicBezTo>
                  <a:pt x="10027880" y="2967689"/>
                  <a:pt x="10027880" y="2967689"/>
                  <a:pt x="10027880" y="2932548"/>
                </a:cubicBezTo>
                <a:cubicBezTo>
                  <a:pt x="10027880" y="2932548"/>
                  <a:pt x="10027880" y="2932548"/>
                  <a:pt x="10027880" y="2909957"/>
                </a:cubicBezTo>
                <a:cubicBezTo>
                  <a:pt x="10027880" y="2909957"/>
                  <a:pt x="10027880" y="2909957"/>
                  <a:pt x="10027880" y="2874816"/>
                </a:cubicBezTo>
                <a:cubicBezTo>
                  <a:pt x="10027880" y="2874816"/>
                  <a:pt x="10027880" y="2874816"/>
                  <a:pt x="10027880" y="2854735"/>
                </a:cubicBezTo>
                <a:cubicBezTo>
                  <a:pt x="10027880" y="2854735"/>
                  <a:pt x="10027880" y="2854735"/>
                  <a:pt x="10027880" y="2817084"/>
                </a:cubicBezTo>
                <a:cubicBezTo>
                  <a:pt x="10027880" y="2817084"/>
                  <a:pt x="10027880" y="2817084"/>
                  <a:pt x="10027880" y="2797003"/>
                </a:cubicBezTo>
                <a:cubicBezTo>
                  <a:pt x="10027880" y="2797003"/>
                  <a:pt x="10027880" y="2797003"/>
                  <a:pt x="10027880" y="2759352"/>
                </a:cubicBezTo>
                <a:cubicBezTo>
                  <a:pt x="10027880" y="2759352"/>
                  <a:pt x="10027880" y="2759352"/>
                  <a:pt x="10027880" y="2739271"/>
                </a:cubicBezTo>
                <a:cubicBezTo>
                  <a:pt x="10027880" y="2739271"/>
                  <a:pt x="10027880" y="2739271"/>
                  <a:pt x="10027880" y="2701620"/>
                </a:cubicBezTo>
                <a:cubicBezTo>
                  <a:pt x="10027880" y="2701620"/>
                  <a:pt x="10027880" y="2701620"/>
                  <a:pt x="10027880" y="2681539"/>
                </a:cubicBezTo>
                <a:cubicBezTo>
                  <a:pt x="10027880" y="2681539"/>
                  <a:pt x="10027880" y="2681539"/>
                  <a:pt x="10027880" y="2643888"/>
                </a:cubicBezTo>
                <a:cubicBezTo>
                  <a:pt x="10027880" y="2643888"/>
                  <a:pt x="10027880" y="2643888"/>
                  <a:pt x="10027880" y="2623807"/>
                </a:cubicBezTo>
                <a:cubicBezTo>
                  <a:pt x="10027880" y="2623807"/>
                  <a:pt x="10027880" y="2623807"/>
                  <a:pt x="10027880" y="2586156"/>
                </a:cubicBezTo>
                <a:cubicBezTo>
                  <a:pt x="10027880" y="2586156"/>
                  <a:pt x="10027880" y="2586156"/>
                  <a:pt x="10027880" y="2578626"/>
                </a:cubicBezTo>
                <a:cubicBezTo>
                  <a:pt x="10027880" y="2578626"/>
                  <a:pt x="10027880" y="2578626"/>
                  <a:pt x="10035566" y="2578626"/>
                </a:cubicBezTo>
                <a:cubicBezTo>
                  <a:pt x="10035566" y="2578626"/>
                  <a:pt x="10035566" y="2578626"/>
                  <a:pt x="10035566" y="2350208"/>
                </a:cubicBezTo>
                <a:cubicBezTo>
                  <a:pt x="10035566" y="2350208"/>
                  <a:pt x="10035566" y="2350208"/>
                  <a:pt x="10094486" y="2382839"/>
                </a:cubicBezTo>
                <a:cubicBezTo>
                  <a:pt x="10107295" y="2566075"/>
                  <a:pt x="10122665" y="2776923"/>
                  <a:pt x="10140597" y="3012871"/>
                </a:cubicBezTo>
                <a:cubicBezTo>
                  <a:pt x="10147002" y="3096645"/>
                  <a:pt x="10153206" y="3176850"/>
                  <a:pt x="10159206" y="3253555"/>
                </a:cubicBezTo>
                <a:lnTo>
                  <a:pt x="10165424" y="3332163"/>
                </a:lnTo>
                <a:lnTo>
                  <a:pt x="10166626" y="3332163"/>
                </a:lnTo>
                <a:lnTo>
                  <a:pt x="10157514" y="3217332"/>
                </a:lnTo>
                <a:cubicBezTo>
                  <a:pt x="10152353" y="3151621"/>
                  <a:pt x="10147047" y="3083402"/>
                  <a:pt x="10141602" y="3012633"/>
                </a:cubicBezTo>
                <a:cubicBezTo>
                  <a:pt x="10054475" y="1880336"/>
                  <a:pt x="10033975" y="1355613"/>
                  <a:pt x="10033975" y="1355613"/>
                </a:cubicBezTo>
                <a:cubicBezTo>
                  <a:pt x="10033975" y="1355613"/>
                  <a:pt x="10033975" y="1355613"/>
                  <a:pt x="10198779" y="1347203"/>
                </a:cubicBezTo>
                <a:lnTo>
                  <a:pt x="10238237" y="1345190"/>
                </a:lnTo>
                <a:close/>
                <a:moveTo>
                  <a:pt x="1994366" y="1330892"/>
                </a:moveTo>
                <a:lnTo>
                  <a:pt x="1993028" y="1359587"/>
                </a:lnTo>
                <a:lnTo>
                  <a:pt x="1993260" y="1354601"/>
                </a:lnTo>
                <a:close/>
                <a:moveTo>
                  <a:pt x="1995072" y="1315726"/>
                </a:moveTo>
                <a:lnTo>
                  <a:pt x="1994366" y="1330892"/>
                </a:lnTo>
                <a:lnTo>
                  <a:pt x="1994877" y="1319899"/>
                </a:lnTo>
                <a:close/>
                <a:moveTo>
                  <a:pt x="7742458" y="1257859"/>
                </a:moveTo>
                <a:cubicBezTo>
                  <a:pt x="7742458" y="1257859"/>
                  <a:pt x="7742458" y="1257859"/>
                  <a:pt x="7742458" y="1280490"/>
                </a:cubicBezTo>
                <a:cubicBezTo>
                  <a:pt x="7742458" y="1280490"/>
                  <a:pt x="7742458" y="1280490"/>
                  <a:pt x="7803830" y="1280490"/>
                </a:cubicBezTo>
                <a:lnTo>
                  <a:pt x="7803830" y="1257859"/>
                </a:lnTo>
                <a:cubicBezTo>
                  <a:pt x="7803830" y="1257859"/>
                  <a:pt x="7803830" y="1257859"/>
                  <a:pt x="7742458" y="1257859"/>
                </a:cubicBezTo>
                <a:close/>
                <a:moveTo>
                  <a:pt x="2001078" y="1186842"/>
                </a:moveTo>
                <a:lnTo>
                  <a:pt x="1996607" y="1282831"/>
                </a:lnTo>
                <a:lnTo>
                  <a:pt x="1995072" y="1315726"/>
                </a:lnTo>
                <a:lnTo>
                  <a:pt x="1999545" y="1219737"/>
                </a:lnTo>
                <a:close/>
                <a:moveTo>
                  <a:pt x="2001785" y="1171676"/>
                </a:moveTo>
                <a:lnTo>
                  <a:pt x="2001078" y="1186842"/>
                </a:lnTo>
                <a:lnTo>
                  <a:pt x="2001271" y="1182669"/>
                </a:lnTo>
                <a:close/>
                <a:moveTo>
                  <a:pt x="2003121" y="1142981"/>
                </a:moveTo>
                <a:lnTo>
                  <a:pt x="2002889" y="1147967"/>
                </a:lnTo>
                <a:lnTo>
                  <a:pt x="2001785" y="1171676"/>
                </a:lnTo>
                <a:close/>
                <a:moveTo>
                  <a:pt x="262344" y="1113683"/>
                </a:moveTo>
                <a:lnTo>
                  <a:pt x="261655" y="1116779"/>
                </a:lnTo>
                <a:lnTo>
                  <a:pt x="261674" y="1116690"/>
                </a:lnTo>
                <a:close/>
                <a:moveTo>
                  <a:pt x="267151" y="1092123"/>
                </a:moveTo>
                <a:lnTo>
                  <a:pt x="262344" y="1113683"/>
                </a:lnTo>
                <a:lnTo>
                  <a:pt x="263380" y="1109036"/>
                </a:lnTo>
                <a:close/>
                <a:moveTo>
                  <a:pt x="270308" y="1077963"/>
                </a:moveTo>
                <a:lnTo>
                  <a:pt x="268012" y="1088260"/>
                </a:lnTo>
                <a:lnTo>
                  <a:pt x="267151" y="1092123"/>
                </a:lnTo>
                <a:close/>
                <a:moveTo>
                  <a:pt x="272169" y="1069613"/>
                </a:moveTo>
                <a:lnTo>
                  <a:pt x="270308" y="1077963"/>
                </a:lnTo>
                <a:lnTo>
                  <a:pt x="270449" y="1077325"/>
                </a:lnTo>
                <a:close/>
                <a:moveTo>
                  <a:pt x="276117" y="1051901"/>
                </a:moveTo>
                <a:lnTo>
                  <a:pt x="272169" y="1069613"/>
                </a:lnTo>
                <a:lnTo>
                  <a:pt x="275081" y="1056549"/>
                </a:lnTo>
                <a:close/>
                <a:moveTo>
                  <a:pt x="277031" y="1047801"/>
                </a:moveTo>
                <a:lnTo>
                  <a:pt x="276117" y="1051901"/>
                </a:lnTo>
                <a:lnTo>
                  <a:pt x="276787" y="1048894"/>
                </a:lnTo>
                <a:cubicBezTo>
                  <a:pt x="277031" y="1047801"/>
                  <a:pt x="277031" y="1047801"/>
                  <a:pt x="277031" y="1047801"/>
                </a:cubicBezTo>
                <a:close/>
                <a:moveTo>
                  <a:pt x="4155691" y="1041533"/>
                </a:moveTo>
                <a:lnTo>
                  <a:pt x="4025446" y="1226214"/>
                </a:lnTo>
                <a:lnTo>
                  <a:pt x="4022567" y="1230359"/>
                </a:lnTo>
                <a:lnTo>
                  <a:pt x="4178028" y="1230359"/>
                </a:lnTo>
                <a:lnTo>
                  <a:pt x="4178028" y="1227498"/>
                </a:lnTo>
                <a:cubicBezTo>
                  <a:pt x="4178028" y="1220111"/>
                  <a:pt x="4178028" y="1194258"/>
                  <a:pt x="4178028" y="1103769"/>
                </a:cubicBezTo>
                <a:lnTo>
                  <a:pt x="4178028" y="1041533"/>
                </a:lnTo>
                <a:close/>
                <a:moveTo>
                  <a:pt x="4200732" y="1041446"/>
                </a:moveTo>
                <a:lnTo>
                  <a:pt x="4200732" y="1074529"/>
                </a:lnTo>
                <a:cubicBezTo>
                  <a:pt x="4200732" y="1134736"/>
                  <a:pt x="4200732" y="1185368"/>
                  <a:pt x="4200732" y="1227947"/>
                </a:cubicBezTo>
                <a:lnTo>
                  <a:pt x="4200732" y="1230359"/>
                </a:lnTo>
                <a:lnTo>
                  <a:pt x="4356259" y="1230359"/>
                </a:lnTo>
                <a:lnTo>
                  <a:pt x="4223030" y="1041446"/>
                </a:lnTo>
                <a:close/>
                <a:moveTo>
                  <a:pt x="279512" y="1038124"/>
                </a:moveTo>
                <a:lnTo>
                  <a:pt x="277037" y="1047770"/>
                </a:lnTo>
                <a:cubicBezTo>
                  <a:pt x="277037" y="1047770"/>
                  <a:pt x="277037" y="1047770"/>
                  <a:pt x="278206" y="1043211"/>
                </a:cubicBezTo>
                <a:close/>
                <a:moveTo>
                  <a:pt x="283918" y="1020948"/>
                </a:moveTo>
                <a:lnTo>
                  <a:pt x="280984" y="1032385"/>
                </a:lnTo>
                <a:lnTo>
                  <a:pt x="279512" y="1038124"/>
                </a:lnTo>
                <a:lnTo>
                  <a:pt x="282446" y="1026687"/>
                </a:lnTo>
                <a:close/>
                <a:moveTo>
                  <a:pt x="286393" y="1011302"/>
                </a:moveTo>
                <a:lnTo>
                  <a:pt x="283918" y="1020948"/>
                </a:lnTo>
                <a:lnTo>
                  <a:pt x="285224" y="1015860"/>
                </a:lnTo>
                <a:cubicBezTo>
                  <a:pt x="286393" y="1011302"/>
                  <a:pt x="286393" y="1011302"/>
                  <a:pt x="286393" y="1011302"/>
                </a:cubicBezTo>
                <a:close/>
                <a:moveTo>
                  <a:pt x="330494" y="611237"/>
                </a:moveTo>
                <a:lnTo>
                  <a:pt x="330494" y="611238"/>
                </a:lnTo>
                <a:lnTo>
                  <a:pt x="330494" y="611436"/>
                </a:lnTo>
                <a:lnTo>
                  <a:pt x="330499" y="611352"/>
                </a:lnTo>
                <a:lnTo>
                  <a:pt x="330499" y="611249"/>
                </a:lnTo>
                <a:lnTo>
                  <a:pt x="330499" y="611248"/>
                </a:lnTo>
                <a:lnTo>
                  <a:pt x="330502" y="611300"/>
                </a:lnTo>
                <a:lnTo>
                  <a:pt x="330505" y="611248"/>
                </a:lnTo>
                <a:lnTo>
                  <a:pt x="352084" y="976364"/>
                </a:lnTo>
                <a:lnTo>
                  <a:pt x="376781" y="976364"/>
                </a:lnTo>
                <a:cubicBezTo>
                  <a:pt x="381409" y="976364"/>
                  <a:pt x="386038" y="977951"/>
                  <a:pt x="389509" y="980730"/>
                </a:cubicBezTo>
                <a:lnTo>
                  <a:pt x="389514" y="980739"/>
                </a:lnTo>
                <a:lnTo>
                  <a:pt x="389523" y="980742"/>
                </a:lnTo>
                <a:cubicBezTo>
                  <a:pt x="392989" y="983520"/>
                  <a:pt x="395301" y="987488"/>
                  <a:pt x="395301" y="992251"/>
                </a:cubicBezTo>
                <a:cubicBezTo>
                  <a:pt x="395301" y="1001776"/>
                  <a:pt x="386055" y="1011301"/>
                  <a:pt x="376809" y="1011301"/>
                </a:cubicBezTo>
                <a:lnTo>
                  <a:pt x="375056" y="1011301"/>
                </a:lnTo>
                <a:lnTo>
                  <a:pt x="401934" y="1116657"/>
                </a:lnTo>
                <a:lnTo>
                  <a:pt x="405245" y="1118808"/>
                </a:lnTo>
                <a:cubicBezTo>
                  <a:pt x="424202" y="1137096"/>
                  <a:pt x="435807" y="1162242"/>
                  <a:pt x="435807" y="1189675"/>
                </a:cubicBezTo>
                <a:cubicBezTo>
                  <a:pt x="435807" y="1189675"/>
                  <a:pt x="435807" y="1189675"/>
                  <a:pt x="435807" y="1196152"/>
                </a:cubicBezTo>
                <a:lnTo>
                  <a:pt x="435807" y="1206451"/>
                </a:lnTo>
                <a:lnTo>
                  <a:pt x="442661" y="1216485"/>
                </a:lnTo>
                <a:cubicBezTo>
                  <a:pt x="448698" y="1230737"/>
                  <a:pt x="452008" y="1246509"/>
                  <a:pt x="452008" y="1263232"/>
                </a:cubicBezTo>
                <a:cubicBezTo>
                  <a:pt x="452008" y="1263232"/>
                  <a:pt x="452008" y="1263232"/>
                  <a:pt x="452008" y="1270833"/>
                </a:cubicBezTo>
                <a:lnTo>
                  <a:pt x="452008" y="1283145"/>
                </a:lnTo>
                <a:lnTo>
                  <a:pt x="456130" y="1289231"/>
                </a:lnTo>
                <a:cubicBezTo>
                  <a:pt x="462887" y="1305389"/>
                  <a:pt x="466582" y="1323311"/>
                  <a:pt x="466582" y="1342376"/>
                </a:cubicBezTo>
                <a:lnTo>
                  <a:pt x="466582" y="1342612"/>
                </a:lnTo>
                <a:lnTo>
                  <a:pt x="466587" y="1342642"/>
                </a:lnTo>
                <a:cubicBezTo>
                  <a:pt x="466587" y="1342642"/>
                  <a:pt x="466587" y="1342642"/>
                  <a:pt x="466587" y="1351430"/>
                </a:cubicBezTo>
                <a:lnTo>
                  <a:pt x="466587" y="1363960"/>
                </a:lnTo>
                <a:lnTo>
                  <a:pt x="469767" y="1370080"/>
                </a:lnTo>
                <a:lnTo>
                  <a:pt x="469822" y="1370080"/>
                </a:lnTo>
                <a:lnTo>
                  <a:pt x="469825" y="1370080"/>
                </a:lnTo>
                <a:lnTo>
                  <a:pt x="469822" y="1370065"/>
                </a:lnTo>
                <a:cubicBezTo>
                  <a:pt x="469822" y="1370065"/>
                  <a:pt x="469822" y="1370065"/>
                  <a:pt x="539484" y="1370065"/>
                </a:cubicBezTo>
                <a:lnTo>
                  <a:pt x="539484" y="1370080"/>
                </a:lnTo>
                <a:lnTo>
                  <a:pt x="539486" y="1370080"/>
                </a:lnTo>
                <a:lnTo>
                  <a:pt x="539486" y="1681233"/>
                </a:lnTo>
                <a:lnTo>
                  <a:pt x="588084" y="1681233"/>
                </a:lnTo>
                <a:lnTo>
                  <a:pt x="588085" y="1681233"/>
                </a:lnTo>
                <a:lnTo>
                  <a:pt x="588091" y="1681233"/>
                </a:lnTo>
                <a:lnTo>
                  <a:pt x="588091" y="3602100"/>
                </a:lnTo>
                <a:lnTo>
                  <a:pt x="662607" y="3602100"/>
                </a:lnTo>
                <a:lnTo>
                  <a:pt x="662607" y="3602126"/>
                </a:lnTo>
                <a:lnTo>
                  <a:pt x="662610" y="3602126"/>
                </a:lnTo>
                <a:lnTo>
                  <a:pt x="662610" y="3722511"/>
                </a:lnTo>
                <a:lnTo>
                  <a:pt x="0" y="3722511"/>
                </a:lnTo>
                <a:lnTo>
                  <a:pt x="0" y="3602100"/>
                </a:lnTo>
                <a:lnTo>
                  <a:pt x="1" y="3602100"/>
                </a:lnTo>
                <a:lnTo>
                  <a:pt x="76146" y="3602100"/>
                </a:lnTo>
                <a:lnTo>
                  <a:pt x="76146" y="3552888"/>
                </a:lnTo>
                <a:lnTo>
                  <a:pt x="76142" y="3552888"/>
                </a:lnTo>
                <a:lnTo>
                  <a:pt x="76142" y="3508438"/>
                </a:lnTo>
                <a:lnTo>
                  <a:pt x="76146" y="3508438"/>
                </a:lnTo>
                <a:lnTo>
                  <a:pt x="76146" y="3443350"/>
                </a:lnTo>
                <a:lnTo>
                  <a:pt x="76142" y="3443350"/>
                </a:lnTo>
                <a:lnTo>
                  <a:pt x="76142" y="3397312"/>
                </a:lnTo>
                <a:lnTo>
                  <a:pt x="76146" y="3397312"/>
                </a:lnTo>
                <a:lnTo>
                  <a:pt x="76146" y="3333812"/>
                </a:lnTo>
                <a:lnTo>
                  <a:pt x="76144" y="3333812"/>
                </a:lnTo>
                <a:lnTo>
                  <a:pt x="76144" y="3284599"/>
                </a:lnTo>
                <a:lnTo>
                  <a:pt x="76146" y="3284599"/>
                </a:lnTo>
                <a:lnTo>
                  <a:pt x="76146" y="3221099"/>
                </a:lnTo>
                <a:lnTo>
                  <a:pt x="76144" y="3221099"/>
                </a:lnTo>
                <a:lnTo>
                  <a:pt x="76144" y="3175061"/>
                </a:lnTo>
                <a:lnTo>
                  <a:pt x="76146" y="3175061"/>
                </a:lnTo>
                <a:lnTo>
                  <a:pt x="76146" y="3111561"/>
                </a:lnTo>
                <a:lnTo>
                  <a:pt x="76144" y="3111561"/>
                </a:lnTo>
                <a:lnTo>
                  <a:pt x="76144" y="3065523"/>
                </a:lnTo>
                <a:lnTo>
                  <a:pt x="76146" y="3065523"/>
                </a:lnTo>
                <a:lnTo>
                  <a:pt x="76146" y="3002023"/>
                </a:lnTo>
                <a:lnTo>
                  <a:pt x="76144" y="3002023"/>
                </a:lnTo>
                <a:lnTo>
                  <a:pt x="76144" y="2955985"/>
                </a:lnTo>
                <a:lnTo>
                  <a:pt x="76146" y="2955985"/>
                </a:lnTo>
                <a:lnTo>
                  <a:pt x="76146" y="2892485"/>
                </a:lnTo>
                <a:lnTo>
                  <a:pt x="76144" y="2892485"/>
                </a:lnTo>
                <a:lnTo>
                  <a:pt x="76144" y="2846447"/>
                </a:lnTo>
                <a:lnTo>
                  <a:pt x="76146" y="2846447"/>
                </a:lnTo>
                <a:lnTo>
                  <a:pt x="76146" y="2781359"/>
                </a:lnTo>
                <a:lnTo>
                  <a:pt x="76144" y="2781359"/>
                </a:lnTo>
                <a:lnTo>
                  <a:pt x="76144" y="2733734"/>
                </a:lnTo>
                <a:lnTo>
                  <a:pt x="76146" y="2733734"/>
                </a:lnTo>
                <a:lnTo>
                  <a:pt x="76146" y="2668646"/>
                </a:lnTo>
                <a:lnTo>
                  <a:pt x="76144" y="2668646"/>
                </a:lnTo>
                <a:lnTo>
                  <a:pt x="76144" y="2624196"/>
                </a:lnTo>
                <a:lnTo>
                  <a:pt x="76146" y="2624196"/>
                </a:lnTo>
                <a:lnTo>
                  <a:pt x="76146" y="2559109"/>
                </a:lnTo>
                <a:lnTo>
                  <a:pt x="76145" y="2559109"/>
                </a:lnTo>
                <a:lnTo>
                  <a:pt x="76145" y="2513071"/>
                </a:lnTo>
                <a:lnTo>
                  <a:pt x="76146" y="2513071"/>
                </a:lnTo>
                <a:lnTo>
                  <a:pt x="76146" y="2449571"/>
                </a:lnTo>
                <a:lnTo>
                  <a:pt x="76145" y="2449571"/>
                </a:lnTo>
                <a:lnTo>
                  <a:pt x="76145" y="2403533"/>
                </a:lnTo>
                <a:lnTo>
                  <a:pt x="76146" y="2403533"/>
                </a:lnTo>
                <a:lnTo>
                  <a:pt x="76146" y="2340033"/>
                </a:lnTo>
                <a:lnTo>
                  <a:pt x="76145" y="2340033"/>
                </a:lnTo>
                <a:lnTo>
                  <a:pt x="76145" y="2290820"/>
                </a:lnTo>
                <a:lnTo>
                  <a:pt x="76146" y="2290820"/>
                </a:lnTo>
                <a:lnTo>
                  <a:pt x="76146" y="2230495"/>
                </a:lnTo>
                <a:lnTo>
                  <a:pt x="76145" y="2230495"/>
                </a:lnTo>
                <a:lnTo>
                  <a:pt x="76145" y="2181282"/>
                </a:lnTo>
                <a:lnTo>
                  <a:pt x="76146" y="2181282"/>
                </a:lnTo>
                <a:lnTo>
                  <a:pt x="76146" y="2117782"/>
                </a:lnTo>
                <a:lnTo>
                  <a:pt x="76145" y="2117782"/>
                </a:lnTo>
                <a:lnTo>
                  <a:pt x="76145" y="2071744"/>
                </a:lnTo>
                <a:lnTo>
                  <a:pt x="76146" y="2071744"/>
                </a:lnTo>
                <a:lnTo>
                  <a:pt x="76146" y="2008244"/>
                </a:lnTo>
                <a:lnTo>
                  <a:pt x="76145" y="2008244"/>
                </a:lnTo>
                <a:lnTo>
                  <a:pt x="76145" y="1962206"/>
                </a:lnTo>
                <a:lnTo>
                  <a:pt x="76146" y="1962206"/>
                </a:lnTo>
                <a:lnTo>
                  <a:pt x="76146" y="1897118"/>
                </a:lnTo>
                <a:lnTo>
                  <a:pt x="76146" y="1852668"/>
                </a:lnTo>
                <a:lnTo>
                  <a:pt x="76146" y="1787580"/>
                </a:lnTo>
                <a:lnTo>
                  <a:pt x="76146" y="1739955"/>
                </a:lnTo>
                <a:lnTo>
                  <a:pt x="76146" y="1681217"/>
                </a:lnTo>
                <a:lnTo>
                  <a:pt x="124756" y="1681217"/>
                </a:lnTo>
                <a:lnTo>
                  <a:pt x="124756" y="1681216"/>
                </a:lnTo>
                <a:lnTo>
                  <a:pt x="124744" y="1681216"/>
                </a:lnTo>
                <a:cubicBezTo>
                  <a:pt x="124744" y="1681216"/>
                  <a:pt x="124744" y="1681216"/>
                  <a:pt x="124744" y="1370065"/>
                </a:cubicBezTo>
                <a:cubicBezTo>
                  <a:pt x="124744" y="1370065"/>
                  <a:pt x="124744" y="1370065"/>
                  <a:pt x="192785" y="1370065"/>
                </a:cubicBezTo>
                <a:lnTo>
                  <a:pt x="192780" y="1370080"/>
                </a:lnTo>
                <a:lnTo>
                  <a:pt x="192790" y="1370080"/>
                </a:lnTo>
                <a:lnTo>
                  <a:pt x="192801" y="1370080"/>
                </a:lnTo>
                <a:lnTo>
                  <a:pt x="192801" y="1363694"/>
                </a:lnTo>
                <a:lnTo>
                  <a:pt x="192789" y="1363716"/>
                </a:lnTo>
                <a:cubicBezTo>
                  <a:pt x="192789" y="1363716"/>
                  <a:pt x="192789" y="1363716"/>
                  <a:pt x="192789" y="1342362"/>
                </a:cubicBezTo>
                <a:cubicBezTo>
                  <a:pt x="192789" y="1342362"/>
                  <a:pt x="192789" y="1342362"/>
                  <a:pt x="192789" y="1339312"/>
                </a:cubicBezTo>
                <a:lnTo>
                  <a:pt x="196212" y="1325964"/>
                </a:lnTo>
                <a:lnTo>
                  <a:pt x="196251" y="1325773"/>
                </a:lnTo>
                <a:lnTo>
                  <a:pt x="203690" y="1289391"/>
                </a:lnTo>
                <a:lnTo>
                  <a:pt x="206597" y="1285198"/>
                </a:lnTo>
                <a:lnTo>
                  <a:pt x="206710" y="1285035"/>
                </a:lnTo>
                <a:lnTo>
                  <a:pt x="208437" y="1278302"/>
                </a:lnTo>
                <a:lnTo>
                  <a:pt x="208990" y="1277578"/>
                </a:lnTo>
                <a:lnTo>
                  <a:pt x="208990" y="1264243"/>
                </a:lnTo>
                <a:cubicBezTo>
                  <a:pt x="208990" y="1261176"/>
                  <a:pt x="208990" y="1261176"/>
                  <a:pt x="208990" y="1261176"/>
                </a:cubicBezTo>
                <a:lnTo>
                  <a:pt x="210402" y="1256543"/>
                </a:lnTo>
                <a:lnTo>
                  <a:pt x="218787" y="1216485"/>
                </a:lnTo>
                <a:lnTo>
                  <a:pt x="225541" y="1206871"/>
                </a:lnTo>
                <a:lnTo>
                  <a:pt x="227683" y="1199841"/>
                </a:lnTo>
                <a:lnTo>
                  <a:pt x="228431" y="1199145"/>
                </a:lnTo>
                <a:lnTo>
                  <a:pt x="228431" y="1199045"/>
                </a:lnTo>
                <a:cubicBezTo>
                  <a:pt x="228431" y="1197888"/>
                  <a:pt x="228431" y="1195573"/>
                  <a:pt x="228431" y="1190942"/>
                </a:cubicBezTo>
                <a:cubicBezTo>
                  <a:pt x="228431" y="1190942"/>
                  <a:pt x="228431" y="1190942"/>
                  <a:pt x="228431" y="1187856"/>
                </a:cubicBezTo>
                <a:lnTo>
                  <a:pt x="228738" y="1186508"/>
                </a:lnTo>
                <a:lnTo>
                  <a:pt x="235143" y="1157623"/>
                </a:lnTo>
                <a:lnTo>
                  <a:pt x="236566" y="1150812"/>
                </a:lnTo>
                <a:lnTo>
                  <a:pt x="236694" y="1150628"/>
                </a:lnTo>
                <a:lnTo>
                  <a:pt x="237335" y="1147740"/>
                </a:lnTo>
                <a:lnTo>
                  <a:pt x="246086" y="1136998"/>
                </a:lnTo>
                <a:lnTo>
                  <a:pt x="258619" y="1118808"/>
                </a:lnTo>
                <a:lnTo>
                  <a:pt x="261655" y="1116779"/>
                </a:lnTo>
                <a:lnTo>
                  <a:pt x="262414" y="1116271"/>
                </a:lnTo>
                <a:lnTo>
                  <a:pt x="264989" y="1106181"/>
                </a:lnTo>
                <a:lnTo>
                  <a:pt x="268975" y="1088165"/>
                </a:lnTo>
                <a:cubicBezTo>
                  <a:pt x="271150" y="1078336"/>
                  <a:pt x="274049" y="1065230"/>
                  <a:pt x="277915" y="1047756"/>
                </a:cubicBezTo>
                <a:cubicBezTo>
                  <a:pt x="277915" y="1047756"/>
                  <a:pt x="277915" y="1047756"/>
                  <a:pt x="287193" y="1011289"/>
                </a:cubicBezTo>
                <a:lnTo>
                  <a:pt x="287402" y="1011289"/>
                </a:lnTo>
                <a:lnTo>
                  <a:pt x="287395" y="1011286"/>
                </a:lnTo>
                <a:lnTo>
                  <a:pt x="287383" y="1011286"/>
                </a:lnTo>
                <a:lnTo>
                  <a:pt x="277244" y="1006929"/>
                </a:lnTo>
                <a:lnTo>
                  <a:pt x="273562" y="1005348"/>
                </a:lnTo>
                <a:lnTo>
                  <a:pt x="273560" y="1005345"/>
                </a:lnTo>
                <a:lnTo>
                  <a:pt x="273531" y="1005333"/>
                </a:lnTo>
                <a:cubicBezTo>
                  <a:pt x="270453" y="1001761"/>
                  <a:pt x="268914" y="996998"/>
                  <a:pt x="268914" y="992236"/>
                </a:cubicBezTo>
                <a:cubicBezTo>
                  <a:pt x="268914" y="982711"/>
                  <a:pt x="275070" y="976361"/>
                  <a:pt x="287383" y="976361"/>
                </a:cubicBezTo>
                <a:cubicBezTo>
                  <a:pt x="287383" y="976361"/>
                  <a:pt x="287383" y="976361"/>
                  <a:pt x="305563" y="976361"/>
                </a:cubicBezTo>
                <a:lnTo>
                  <a:pt x="308926" y="976361"/>
                </a:lnTo>
                <a:lnTo>
                  <a:pt x="330011" y="619598"/>
                </a:lnTo>
                <a:close/>
                <a:moveTo>
                  <a:pt x="4187771" y="223881"/>
                </a:moveTo>
                <a:cubicBezTo>
                  <a:pt x="4194251" y="223881"/>
                  <a:pt x="4200732" y="226931"/>
                  <a:pt x="4200732" y="233031"/>
                </a:cubicBezTo>
                <a:lnTo>
                  <a:pt x="4200732" y="315956"/>
                </a:lnTo>
                <a:lnTo>
                  <a:pt x="4225032" y="315956"/>
                </a:lnTo>
                <a:lnTo>
                  <a:pt x="4225032" y="333419"/>
                </a:lnTo>
                <a:lnTo>
                  <a:pt x="4200732" y="333419"/>
                </a:lnTo>
                <a:lnTo>
                  <a:pt x="4200732" y="408592"/>
                </a:lnTo>
                <a:lnTo>
                  <a:pt x="4200732" y="488994"/>
                </a:lnTo>
                <a:lnTo>
                  <a:pt x="4225032" y="488994"/>
                </a:lnTo>
                <a:lnTo>
                  <a:pt x="4225032" y="511219"/>
                </a:lnTo>
                <a:lnTo>
                  <a:pt x="4200732" y="511219"/>
                </a:lnTo>
                <a:lnTo>
                  <a:pt x="4200732" y="566447"/>
                </a:lnTo>
                <a:lnTo>
                  <a:pt x="4200732" y="663620"/>
                </a:lnTo>
                <a:lnTo>
                  <a:pt x="4225032" y="663620"/>
                </a:lnTo>
                <a:lnTo>
                  <a:pt x="4225032" y="684258"/>
                </a:lnTo>
                <a:lnTo>
                  <a:pt x="4200732" y="684258"/>
                </a:lnTo>
                <a:lnTo>
                  <a:pt x="4200732" y="707539"/>
                </a:lnTo>
                <a:cubicBezTo>
                  <a:pt x="4200732" y="751880"/>
                  <a:pt x="4200732" y="793585"/>
                  <a:pt x="4200732" y="832808"/>
                </a:cubicBezTo>
                <a:lnTo>
                  <a:pt x="4200732" y="836658"/>
                </a:lnTo>
                <a:lnTo>
                  <a:pt x="4225032" y="836658"/>
                </a:lnTo>
                <a:lnTo>
                  <a:pt x="4225032" y="857296"/>
                </a:lnTo>
                <a:lnTo>
                  <a:pt x="4200732" y="857296"/>
                </a:lnTo>
                <a:lnTo>
                  <a:pt x="4200732" y="976847"/>
                </a:lnTo>
                <a:lnTo>
                  <a:pt x="4200732" y="992233"/>
                </a:lnTo>
                <a:lnTo>
                  <a:pt x="4284975" y="992233"/>
                </a:lnTo>
                <a:lnTo>
                  <a:pt x="4284975" y="1041446"/>
                </a:lnTo>
                <a:lnTo>
                  <a:pt x="4239126" y="1041446"/>
                </a:lnTo>
                <a:lnTo>
                  <a:pt x="4369219" y="1230359"/>
                </a:lnTo>
                <a:lnTo>
                  <a:pt x="4424303" y="1230359"/>
                </a:lnTo>
                <a:lnTo>
                  <a:pt x="4424303" y="1257346"/>
                </a:lnTo>
                <a:lnTo>
                  <a:pt x="4424303" y="1257347"/>
                </a:lnTo>
                <a:lnTo>
                  <a:pt x="4424303" y="1349421"/>
                </a:lnTo>
                <a:lnTo>
                  <a:pt x="4492347" y="1349421"/>
                </a:lnTo>
                <a:lnTo>
                  <a:pt x="4492347" y="1376409"/>
                </a:lnTo>
                <a:lnTo>
                  <a:pt x="4492347" y="1431972"/>
                </a:lnTo>
                <a:lnTo>
                  <a:pt x="4492347" y="1446260"/>
                </a:lnTo>
                <a:lnTo>
                  <a:pt x="4492347" y="1516109"/>
                </a:lnTo>
                <a:lnTo>
                  <a:pt x="4492347" y="1531984"/>
                </a:lnTo>
                <a:lnTo>
                  <a:pt x="4492347" y="1601834"/>
                </a:lnTo>
                <a:lnTo>
                  <a:pt x="4492347" y="1617709"/>
                </a:lnTo>
                <a:lnTo>
                  <a:pt x="4492347" y="1687560"/>
                </a:lnTo>
                <a:lnTo>
                  <a:pt x="4492347" y="1703435"/>
                </a:lnTo>
                <a:lnTo>
                  <a:pt x="4492347" y="1773285"/>
                </a:lnTo>
                <a:lnTo>
                  <a:pt x="4492347" y="1787573"/>
                </a:lnTo>
                <a:lnTo>
                  <a:pt x="4492347" y="1857423"/>
                </a:lnTo>
                <a:lnTo>
                  <a:pt x="4492347" y="1873298"/>
                </a:lnTo>
                <a:lnTo>
                  <a:pt x="4492347" y="1943148"/>
                </a:lnTo>
                <a:lnTo>
                  <a:pt x="4492347" y="1959023"/>
                </a:lnTo>
                <a:lnTo>
                  <a:pt x="4492347" y="2028873"/>
                </a:lnTo>
                <a:lnTo>
                  <a:pt x="4492347" y="2044748"/>
                </a:lnTo>
                <a:lnTo>
                  <a:pt x="4492347" y="2114598"/>
                </a:lnTo>
                <a:lnTo>
                  <a:pt x="4492347" y="2128886"/>
                </a:lnTo>
                <a:lnTo>
                  <a:pt x="4492347" y="2200323"/>
                </a:lnTo>
                <a:lnTo>
                  <a:pt x="4492347" y="2214611"/>
                </a:lnTo>
                <a:lnTo>
                  <a:pt x="4492347" y="2284461"/>
                </a:lnTo>
                <a:lnTo>
                  <a:pt x="4492347" y="2300336"/>
                </a:lnTo>
                <a:lnTo>
                  <a:pt x="4492347" y="2370186"/>
                </a:lnTo>
                <a:lnTo>
                  <a:pt x="4492347" y="2386061"/>
                </a:lnTo>
                <a:lnTo>
                  <a:pt x="4492347" y="2455912"/>
                </a:lnTo>
                <a:lnTo>
                  <a:pt x="4492347" y="2471787"/>
                </a:lnTo>
                <a:lnTo>
                  <a:pt x="4492347" y="2541637"/>
                </a:lnTo>
                <a:lnTo>
                  <a:pt x="4492347" y="2555925"/>
                </a:lnTo>
                <a:lnTo>
                  <a:pt x="4492347" y="2625775"/>
                </a:lnTo>
                <a:lnTo>
                  <a:pt x="4492347" y="2641650"/>
                </a:lnTo>
                <a:lnTo>
                  <a:pt x="4492347" y="2711500"/>
                </a:lnTo>
                <a:lnTo>
                  <a:pt x="4492347" y="2727375"/>
                </a:lnTo>
                <a:lnTo>
                  <a:pt x="4492347" y="2797225"/>
                </a:lnTo>
                <a:lnTo>
                  <a:pt x="4492347" y="2813100"/>
                </a:lnTo>
                <a:lnTo>
                  <a:pt x="4492347" y="2882950"/>
                </a:lnTo>
                <a:lnTo>
                  <a:pt x="4492347" y="2897238"/>
                </a:lnTo>
                <a:lnTo>
                  <a:pt x="4492347" y="2968675"/>
                </a:lnTo>
                <a:lnTo>
                  <a:pt x="4492347" y="2982963"/>
                </a:lnTo>
                <a:lnTo>
                  <a:pt x="4492347" y="3052813"/>
                </a:lnTo>
                <a:lnTo>
                  <a:pt x="4492347" y="3068688"/>
                </a:lnTo>
                <a:lnTo>
                  <a:pt x="4492347" y="3138538"/>
                </a:lnTo>
                <a:lnTo>
                  <a:pt x="4492347" y="3154413"/>
                </a:lnTo>
                <a:lnTo>
                  <a:pt x="4492347" y="3224264"/>
                </a:lnTo>
                <a:lnTo>
                  <a:pt x="4492347" y="3240139"/>
                </a:lnTo>
                <a:lnTo>
                  <a:pt x="4492347" y="3309989"/>
                </a:lnTo>
                <a:lnTo>
                  <a:pt x="4492347" y="3324277"/>
                </a:lnTo>
                <a:lnTo>
                  <a:pt x="4492347" y="3395714"/>
                </a:lnTo>
                <a:lnTo>
                  <a:pt x="4492347" y="3410002"/>
                </a:lnTo>
                <a:lnTo>
                  <a:pt x="4492347" y="3479852"/>
                </a:lnTo>
                <a:lnTo>
                  <a:pt x="4492347" y="3495727"/>
                </a:lnTo>
                <a:lnTo>
                  <a:pt x="4492347" y="3565577"/>
                </a:lnTo>
                <a:lnTo>
                  <a:pt x="4492347" y="3581452"/>
                </a:lnTo>
                <a:lnTo>
                  <a:pt x="4492347" y="3629279"/>
                </a:lnTo>
                <a:lnTo>
                  <a:pt x="4492419" y="3629142"/>
                </a:lnTo>
                <a:lnTo>
                  <a:pt x="4492419" y="3624328"/>
                </a:lnTo>
                <a:lnTo>
                  <a:pt x="4573424" y="3476690"/>
                </a:lnTo>
                <a:lnTo>
                  <a:pt x="4573425" y="3476690"/>
                </a:lnTo>
                <a:lnTo>
                  <a:pt x="4643089" y="3476690"/>
                </a:lnTo>
                <a:lnTo>
                  <a:pt x="4643089" y="2465449"/>
                </a:lnTo>
                <a:lnTo>
                  <a:pt x="4704652" y="2465449"/>
                </a:lnTo>
                <a:lnTo>
                  <a:pt x="4704652" y="2465448"/>
                </a:lnTo>
                <a:lnTo>
                  <a:pt x="4704652" y="2028884"/>
                </a:lnTo>
                <a:lnTo>
                  <a:pt x="4704652" y="1741545"/>
                </a:lnTo>
                <a:lnTo>
                  <a:pt x="4735434" y="1671695"/>
                </a:lnTo>
                <a:lnTo>
                  <a:pt x="4766216" y="1741545"/>
                </a:lnTo>
                <a:lnTo>
                  <a:pt x="4913644" y="1555807"/>
                </a:lnTo>
                <a:lnTo>
                  <a:pt x="4913644" y="1555808"/>
                </a:lnTo>
                <a:lnTo>
                  <a:pt x="4913645" y="1555807"/>
                </a:lnTo>
                <a:lnTo>
                  <a:pt x="5059454" y="1741545"/>
                </a:lnTo>
                <a:lnTo>
                  <a:pt x="5062694" y="1741545"/>
                </a:lnTo>
                <a:lnTo>
                  <a:pt x="5093475" y="1671695"/>
                </a:lnTo>
                <a:lnTo>
                  <a:pt x="5124257" y="1741545"/>
                </a:lnTo>
                <a:lnTo>
                  <a:pt x="5124257" y="2028884"/>
                </a:lnTo>
                <a:lnTo>
                  <a:pt x="5124257" y="2465449"/>
                </a:lnTo>
                <a:lnTo>
                  <a:pt x="5187441" y="2465449"/>
                </a:lnTo>
                <a:lnTo>
                  <a:pt x="5187441" y="3476690"/>
                </a:lnTo>
                <a:lnTo>
                  <a:pt x="5255485" y="3476690"/>
                </a:lnTo>
                <a:lnTo>
                  <a:pt x="5282926" y="3528335"/>
                </a:lnTo>
                <a:lnTo>
                  <a:pt x="5282926" y="2773408"/>
                </a:lnTo>
                <a:lnTo>
                  <a:pt x="5282941" y="2773408"/>
                </a:lnTo>
                <a:lnTo>
                  <a:pt x="5282941" y="2700418"/>
                </a:lnTo>
                <a:lnTo>
                  <a:pt x="5417408" y="2700418"/>
                </a:lnTo>
                <a:lnTo>
                  <a:pt x="5417409" y="2700417"/>
                </a:lnTo>
                <a:lnTo>
                  <a:pt x="5417408" y="2700417"/>
                </a:lnTo>
                <a:lnTo>
                  <a:pt x="5282941" y="2700417"/>
                </a:lnTo>
                <a:lnTo>
                  <a:pt x="5621538" y="2440065"/>
                </a:lnTo>
                <a:lnTo>
                  <a:pt x="5958515" y="2700417"/>
                </a:lnTo>
                <a:lnTo>
                  <a:pt x="5824047" y="2700417"/>
                </a:lnTo>
                <a:lnTo>
                  <a:pt x="5824048" y="2700418"/>
                </a:lnTo>
                <a:lnTo>
                  <a:pt x="5958515" y="2700418"/>
                </a:lnTo>
                <a:lnTo>
                  <a:pt x="5958515" y="2773444"/>
                </a:lnTo>
                <a:lnTo>
                  <a:pt x="5958498" y="2773444"/>
                </a:lnTo>
                <a:lnTo>
                  <a:pt x="5958498" y="3722511"/>
                </a:lnTo>
                <a:lnTo>
                  <a:pt x="1621689" y="3722511"/>
                </a:lnTo>
                <a:lnTo>
                  <a:pt x="1621689" y="2544808"/>
                </a:lnTo>
                <a:lnTo>
                  <a:pt x="1639501" y="2544808"/>
                </a:lnTo>
                <a:lnTo>
                  <a:pt x="1680000" y="2544808"/>
                </a:lnTo>
                <a:lnTo>
                  <a:pt x="1680000" y="2233658"/>
                </a:lnTo>
                <a:lnTo>
                  <a:pt x="1767513" y="2233658"/>
                </a:lnTo>
                <a:lnTo>
                  <a:pt x="1767513" y="1968545"/>
                </a:lnTo>
                <a:lnTo>
                  <a:pt x="1793446" y="1968545"/>
                </a:lnTo>
                <a:lnTo>
                  <a:pt x="1793446" y="1833608"/>
                </a:lnTo>
                <a:lnTo>
                  <a:pt x="1848543" y="1833608"/>
                </a:lnTo>
                <a:lnTo>
                  <a:pt x="1848543" y="1736770"/>
                </a:lnTo>
                <a:lnTo>
                  <a:pt x="1905234" y="1736770"/>
                </a:lnTo>
                <a:lnTo>
                  <a:pt x="1905234" y="1693908"/>
                </a:lnTo>
                <a:lnTo>
                  <a:pt x="1979758" y="1693908"/>
                </a:lnTo>
                <a:lnTo>
                  <a:pt x="1988915" y="1479595"/>
                </a:lnTo>
                <a:lnTo>
                  <a:pt x="1988666" y="1479595"/>
                </a:lnTo>
                <a:lnTo>
                  <a:pt x="1987883" y="1479595"/>
                </a:lnTo>
                <a:lnTo>
                  <a:pt x="1987492" y="1479595"/>
                </a:lnTo>
                <a:lnTo>
                  <a:pt x="1980334" y="1479595"/>
                </a:lnTo>
                <a:lnTo>
                  <a:pt x="1979256" y="1479595"/>
                </a:lnTo>
                <a:cubicBezTo>
                  <a:pt x="1974543" y="1479595"/>
                  <a:pt x="1970620" y="1478096"/>
                  <a:pt x="1967873" y="1475847"/>
                </a:cubicBezTo>
                <a:cubicBezTo>
                  <a:pt x="1965107" y="1473598"/>
                  <a:pt x="1963542" y="1470599"/>
                  <a:pt x="1963542" y="1467600"/>
                </a:cubicBezTo>
                <a:cubicBezTo>
                  <a:pt x="1963542" y="1458604"/>
                  <a:pt x="1969832" y="1452607"/>
                  <a:pt x="1979256" y="1452607"/>
                </a:cubicBezTo>
                <a:lnTo>
                  <a:pt x="1980433" y="1452607"/>
                </a:lnTo>
                <a:lnTo>
                  <a:pt x="1988666" y="1452607"/>
                </a:lnTo>
                <a:lnTo>
                  <a:pt x="1988695" y="1452607"/>
                </a:lnTo>
                <a:lnTo>
                  <a:pt x="1989477" y="1452607"/>
                </a:lnTo>
                <a:lnTo>
                  <a:pt x="2003620" y="1132318"/>
                </a:lnTo>
                <a:lnTo>
                  <a:pt x="2003121" y="1142981"/>
                </a:lnTo>
                <a:lnTo>
                  <a:pt x="2003620" y="1132317"/>
                </a:lnTo>
                <a:lnTo>
                  <a:pt x="2003620" y="1132271"/>
                </a:lnTo>
                <a:lnTo>
                  <a:pt x="2003926" y="1125367"/>
                </a:lnTo>
                <a:lnTo>
                  <a:pt x="2007272" y="1049602"/>
                </a:lnTo>
                <a:lnTo>
                  <a:pt x="2007280" y="1049382"/>
                </a:lnTo>
                <a:lnTo>
                  <a:pt x="2007283" y="1049382"/>
                </a:lnTo>
                <a:lnTo>
                  <a:pt x="2007483" y="1049382"/>
                </a:lnTo>
                <a:lnTo>
                  <a:pt x="2008268" y="1049382"/>
                </a:lnTo>
                <a:lnTo>
                  <a:pt x="2012971" y="1049382"/>
                </a:lnTo>
                <a:lnTo>
                  <a:pt x="2013755" y="1049382"/>
                </a:lnTo>
                <a:lnTo>
                  <a:pt x="2020230" y="1049382"/>
                </a:lnTo>
                <a:lnTo>
                  <a:pt x="2037377" y="1452607"/>
                </a:lnTo>
                <a:lnTo>
                  <a:pt x="2039561" y="1452607"/>
                </a:lnTo>
                <a:cubicBezTo>
                  <a:pt x="2048198" y="1452607"/>
                  <a:pt x="2048198" y="1452607"/>
                  <a:pt x="2048198" y="1452607"/>
                </a:cubicBezTo>
                <a:cubicBezTo>
                  <a:pt x="2057619" y="1452607"/>
                  <a:pt x="2063900" y="1458604"/>
                  <a:pt x="2063900" y="1467600"/>
                </a:cubicBezTo>
                <a:cubicBezTo>
                  <a:pt x="2063900" y="1473598"/>
                  <a:pt x="2057619" y="1479595"/>
                  <a:pt x="2048198" y="1479595"/>
                </a:cubicBezTo>
                <a:lnTo>
                  <a:pt x="2038529" y="1479595"/>
                </a:lnTo>
                <a:lnTo>
                  <a:pt x="2047691" y="1693908"/>
                </a:lnTo>
                <a:lnTo>
                  <a:pt x="2122229" y="1693908"/>
                </a:lnTo>
                <a:lnTo>
                  <a:pt x="2122229" y="1736770"/>
                </a:lnTo>
                <a:lnTo>
                  <a:pt x="2178885" y="1736770"/>
                </a:lnTo>
                <a:lnTo>
                  <a:pt x="2178885" y="1833608"/>
                </a:lnTo>
                <a:lnTo>
                  <a:pt x="2234022" y="1833608"/>
                </a:lnTo>
                <a:lnTo>
                  <a:pt x="2234022" y="1968545"/>
                </a:lnTo>
                <a:lnTo>
                  <a:pt x="2259999" y="1968545"/>
                </a:lnTo>
                <a:lnTo>
                  <a:pt x="2259999" y="2233658"/>
                </a:lnTo>
                <a:lnTo>
                  <a:pt x="2345764" y="2233658"/>
                </a:lnTo>
                <a:lnTo>
                  <a:pt x="2345764" y="2544808"/>
                </a:lnTo>
                <a:lnTo>
                  <a:pt x="2405725" y="2544808"/>
                </a:lnTo>
                <a:lnTo>
                  <a:pt x="2405725" y="3703690"/>
                </a:lnTo>
                <a:lnTo>
                  <a:pt x="2408302" y="3703690"/>
                </a:lnTo>
                <a:lnTo>
                  <a:pt x="2408304" y="3703690"/>
                </a:lnTo>
                <a:lnTo>
                  <a:pt x="2411417" y="3703690"/>
                </a:lnTo>
                <a:lnTo>
                  <a:pt x="2433205" y="3703690"/>
                </a:lnTo>
                <a:lnTo>
                  <a:pt x="2433245" y="3703690"/>
                </a:lnTo>
                <a:lnTo>
                  <a:pt x="2433245" y="3644953"/>
                </a:lnTo>
                <a:lnTo>
                  <a:pt x="2412185" y="3644953"/>
                </a:lnTo>
                <a:lnTo>
                  <a:pt x="2412184" y="3644953"/>
                </a:lnTo>
                <a:lnTo>
                  <a:pt x="2412184" y="3592565"/>
                </a:lnTo>
                <a:lnTo>
                  <a:pt x="2412185" y="3592565"/>
                </a:lnTo>
                <a:lnTo>
                  <a:pt x="2433245" y="3592565"/>
                </a:lnTo>
                <a:lnTo>
                  <a:pt x="2433245" y="3532240"/>
                </a:lnTo>
                <a:lnTo>
                  <a:pt x="2433247" y="3532240"/>
                </a:lnTo>
                <a:lnTo>
                  <a:pt x="2496433" y="3532240"/>
                </a:lnTo>
                <a:lnTo>
                  <a:pt x="2496433" y="3532239"/>
                </a:lnTo>
                <a:lnTo>
                  <a:pt x="2496433" y="2916288"/>
                </a:lnTo>
                <a:lnTo>
                  <a:pt x="2496582" y="2916123"/>
                </a:lnTo>
                <a:lnTo>
                  <a:pt x="2551787" y="2854973"/>
                </a:lnTo>
                <a:lnTo>
                  <a:pt x="2551787" y="2800850"/>
                </a:lnTo>
                <a:cubicBezTo>
                  <a:pt x="2551787" y="2719384"/>
                  <a:pt x="2551787" y="2656877"/>
                  <a:pt x="2551787" y="2632571"/>
                </a:cubicBezTo>
                <a:lnTo>
                  <a:pt x="2548840" y="2566607"/>
                </a:lnTo>
                <a:lnTo>
                  <a:pt x="2539796" y="2517413"/>
                </a:lnTo>
                <a:cubicBezTo>
                  <a:pt x="2531642" y="2488023"/>
                  <a:pt x="2519215" y="2463595"/>
                  <a:pt x="2502127" y="2431534"/>
                </a:cubicBezTo>
                <a:cubicBezTo>
                  <a:pt x="2467953" y="2364359"/>
                  <a:pt x="2446207" y="2303290"/>
                  <a:pt x="2446207" y="2303290"/>
                </a:cubicBezTo>
                <a:cubicBezTo>
                  <a:pt x="2446207" y="2303290"/>
                  <a:pt x="2446207" y="2303290"/>
                  <a:pt x="2446207" y="2300236"/>
                </a:cubicBezTo>
                <a:cubicBezTo>
                  <a:pt x="2446207" y="2300236"/>
                  <a:pt x="2446207" y="2297183"/>
                  <a:pt x="2446207" y="2297183"/>
                </a:cubicBezTo>
                <a:lnTo>
                  <a:pt x="2452206" y="2263977"/>
                </a:lnTo>
                <a:lnTo>
                  <a:pt x="2452528" y="2261877"/>
                </a:lnTo>
                <a:lnTo>
                  <a:pt x="2452632" y="2261627"/>
                </a:lnTo>
                <a:lnTo>
                  <a:pt x="2453585" y="2256343"/>
                </a:lnTo>
                <a:lnTo>
                  <a:pt x="2461432" y="2240297"/>
                </a:lnTo>
                <a:lnTo>
                  <a:pt x="2465327" y="2230857"/>
                </a:lnTo>
                <a:lnTo>
                  <a:pt x="2467128" y="2228504"/>
                </a:lnTo>
                <a:lnTo>
                  <a:pt x="2465855" y="2220479"/>
                </a:lnTo>
                <a:cubicBezTo>
                  <a:pt x="2458487" y="2169365"/>
                  <a:pt x="2450095" y="2090439"/>
                  <a:pt x="2449634" y="1994037"/>
                </a:cubicBezTo>
                <a:lnTo>
                  <a:pt x="2451718" y="1909727"/>
                </a:lnTo>
                <a:lnTo>
                  <a:pt x="2436271" y="1903696"/>
                </a:lnTo>
                <a:cubicBezTo>
                  <a:pt x="2432354" y="1899874"/>
                  <a:pt x="2430006" y="1894524"/>
                  <a:pt x="2430006" y="1888409"/>
                </a:cubicBezTo>
                <a:cubicBezTo>
                  <a:pt x="2430006" y="1888409"/>
                  <a:pt x="2430006" y="1888409"/>
                  <a:pt x="2430006" y="1851720"/>
                </a:cubicBezTo>
                <a:lnTo>
                  <a:pt x="2430031" y="1851662"/>
                </a:lnTo>
                <a:lnTo>
                  <a:pt x="2436662" y="1834905"/>
                </a:lnTo>
                <a:lnTo>
                  <a:pt x="2451158" y="1828883"/>
                </a:lnTo>
                <a:lnTo>
                  <a:pt x="2449312" y="1779636"/>
                </a:lnTo>
                <a:lnTo>
                  <a:pt x="2402465" y="1779636"/>
                </a:lnTo>
                <a:lnTo>
                  <a:pt x="2402465" y="1720898"/>
                </a:lnTo>
                <a:lnTo>
                  <a:pt x="2447101" y="1720898"/>
                </a:lnTo>
                <a:lnTo>
                  <a:pt x="2446208" y="1697089"/>
                </a:lnTo>
                <a:lnTo>
                  <a:pt x="2446207" y="1697086"/>
                </a:lnTo>
                <a:lnTo>
                  <a:pt x="2445846" y="1697086"/>
                </a:lnTo>
                <a:lnTo>
                  <a:pt x="2445398" y="1697086"/>
                </a:lnTo>
                <a:cubicBezTo>
                  <a:pt x="2445398" y="1697086"/>
                  <a:pt x="2439931" y="1690948"/>
                  <a:pt x="2437195" y="1680973"/>
                </a:cubicBezTo>
                <a:lnTo>
                  <a:pt x="2436537" y="1669670"/>
                </a:lnTo>
                <a:lnTo>
                  <a:pt x="2436488" y="1669463"/>
                </a:lnTo>
                <a:lnTo>
                  <a:pt x="2436519" y="1669370"/>
                </a:lnTo>
                <a:lnTo>
                  <a:pt x="2436172" y="1663421"/>
                </a:lnTo>
                <a:cubicBezTo>
                  <a:pt x="2437195" y="1656803"/>
                  <a:pt x="2439931" y="1649514"/>
                  <a:pt x="2445398" y="1641841"/>
                </a:cubicBezTo>
                <a:lnTo>
                  <a:pt x="2475142" y="1602512"/>
                </a:lnTo>
                <a:lnTo>
                  <a:pt x="2476276" y="1599055"/>
                </a:lnTo>
                <a:lnTo>
                  <a:pt x="2482893" y="1558973"/>
                </a:lnTo>
                <a:lnTo>
                  <a:pt x="2483674" y="1560103"/>
                </a:lnTo>
                <a:lnTo>
                  <a:pt x="2483291" y="1558973"/>
                </a:lnTo>
                <a:cubicBezTo>
                  <a:pt x="2483291" y="1558973"/>
                  <a:pt x="2520735" y="1605011"/>
                  <a:pt x="2520735" y="1647979"/>
                </a:cubicBezTo>
                <a:cubicBezTo>
                  <a:pt x="2520735" y="1657187"/>
                  <a:pt x="2519177" y="1666394"/>
                  <a:pt x="2515275" y="1674834"/>
                </a:cubicBezTo>
                <a:lnTo>
                  <a:pt x="2512393" y="1678124"/>
                </a:lnTo>
                <a:lnTo>
                  <a:pt x="2511900" y="1679696"/>
                </a:lnTo>
                <a:lnTo>
                  <a:pt x="2500361" y="1691850"/>
                </a:lnTo>
                <a:lnTo>
                  <a:pt x="2495772" y="1697086"/>
                </a:lnTo>
                <a:lnTo>
                  <a:pt x="2496433" y="1697086"/>
                </a:lnTo>
                <a:lnTo>
                  <a:pt x="2495537" y="1720898"/>
                </a:lnTo>
                <a:lnTo>
                  <a:pt x="2538555" y="1720898"/>
                </a:lnTo>
                <a:lnTo>
                  <a:pt x="2538557" y="1720898"/>
                </a:lnTo>
                <a:lnTo>
                  <a:pt x="2538557" y="1779636"/>
                </a:lnTo>
                <a:lnTo>
                  <a:pt x="2538555" y="1779636"/>
                </a:lnTo>
                <a:lnTo>
                  <a:pt x="2493330" y="1779636"/>
                </a:lnTo>
                <a:lnTo>
                  <a:pt x="2491064" y="1839961"/>
                </a:lnTo>
                <a:lnTo>
                  <a:pt x="2492381" y="1839961"/>
                </a:lnTo>
                <a:cubicBezTo>
                  <a:pt x="2498322" y="1839961"/>
                  <a:pt x="2501294" y="1842960"/>
                  <a:pt x="2501294" y="1848957"/>
                </a:cubicBezTo>
                <a:lnTo>
                  <a:pt x="2501294" y="1852661"/>
                </a:lnTo>
                <a:lnTo>
                  <a:pt x="2501833" y="1852661"/>
                </a:lnTo>
                <a:lnTo>
                  <a:pt x="2501833" y="1857548"/>
                </a:lnTo>
                <a:lnTo>
                  <a:pt x="2501959" y="1857424"/>
                </a:lnTo>
                <a:cubicBezTo>
                  <a:pt x="2501959" y="1869625"/>
                  <a:pt x="2501959" y="1894027"/>
                  <a:pt x="2501959" y="1900128"/>
                </a:cubicBezTo>
                <a:lnTo>
                  <a:pt x="2501833" y="1900321"/>
                </a:lnTo>
                <a:lnTo>
                  <a:pt x="2501833" y="1901315"/>
                </a:lnTo>
                <a:cubicBezTo>
                  <a:pt x="2501833" y="1904355"/>
                  <a:pt x="2498729" y="1907396"/>
                  <a:pt x="2495623" y="1910817"/>
                </a:cubicBezTo>
                <a:lnTo>
                  <a:pt x="2489608" y="1922226"/>
                </a:lnTo>
                <a:lnTo>
                  <a:pt x="2490054" y="1930703"/>
                </a:lnTo>
                <a:lnTo>
                  <a:pt x="2494440" y="1986107"/>
                </a:lnTo>
                <a:lnTo>
                  <a:pt x="2500141" y="2023322"/>
                </a:lnTo>
                <a:lnTo>
                  <a:pt x="2508793" y="2060558"/>
                </a:lnTo>
                <a:lnTo>
                  <a:pt x="2518318" y="2098634"/>
                </a:lnTo>
                <a:cubicBezTo>
                  <a:pt x="2525578" y="2123179"/>
                  <a:pt x="2534481" y="2149487"/>
                  <a:pt x="2545321" y="2177702"/>
                </a:cubicBezTo>
                <a:lnTo>
                  <a:pt x="2545659" y="2178866"/>
                </a:lnTo>
                <a:lnTo>
                  <a:pt x="2545838" y="2178843"/>
                </a:lnTo>
                <a:lnTo>
                  <a:pt x="2545621" y="2178099"/>
                </a:lnTo>
                <a:lnTo>
                  <a:pt x="2551787" y="2178099"/>
                </a:lnTo>
                <a:lnTo>
                  <a:pt x="2551835" y="2178099"/>
                </a:lnTo>
                <a:cubicBezTo>
                  <a:pt x="2551835" y="2178099"/>
                  <a:pt x="2554940" y="2178099"/>
                  <a:pt x="2554940" y="2178099"/>
                </a:cubicBezTo>
                <a:lnTo>
                  <a:pt x="2559630" y="2191926"/>
                </a:lnTo>
                <a:lnTo>
                  <a:pt x="2562207" y="2196470"/>
                </a:lnTo>
                <a:lnTo>
                  <a:pt x="2565540" y="2196182"/>
                </a:lnTo>
                <a:cubicBezTo>
                  <a:pt x="2567690" y="2195996"/>
                  <a:pt x="2570915" y="2195717"/>
                  <a:pt x="2575757" y="2195298"/>
                </a:cubicBezTo>
                <a:lnTo>
                  <a:pt x="2588432" y="2194201"/>
                </a:lnTo>
                <a:lnTo>
                  <a:pt x="2645482" y="2187624"/>
                </a:lnTo>
                <a:lnTo>
                  <a:pt x="2645482" y="2187237"/>
                </a:lnTo>
                <a:lnTo>
                  <a:pt x="2646492" y="2187237"/>
                </a:lnTo>
                <a:lnTo>
                  <a:pt x="2650822" y="2171884"/>
                </a:lnTo>
                <a:lnTo>
                  <a:pt x="2651353" y="2168254"/>
                </a:lnTo>
                <a:lnTo>
                  <a:pt x="2554786" y="2117788"/>
                </a:lnTo>
                <a:lnTo>
                  <a:pt x="2554757" y="2117774"/>
                </a:lnTo>
                <a:lnTo>
                  <a:pt x="2554761" y="2117775"/>
                </a:lnTo>
                <a:lnTo>
                  <a:pt x="2554759" y="2117774"/>
                </a:lnTo>
                <a:lnTo>
                  <a:pt x="2664611" y="2147603"/>
                </a:lnTo>
                <a:lnTo>
                  <a:pt x="2671887" y="2142865"/>
                </a:lnTo>
                <a:lnTo>
                  <a:pt x="2675375" y="2139162"/>
                </a:lnTo>
                <a:lnTo>
                  <a:pt x="2682527" y="2135713"/>
                </a:lnTo>
                <a:lnTo>
                  <a:pt x="2605626" y="2056524"/>
                </a:lnTo>
                <a:lnTo>
                  <a:pt x="2604981" y="2055862"/>
                </a:lnTo>
                <a:lnTo>
                  <a:pt x="2604986" y="2055865"/>
                </a:lnTo>
                <a:lnTo>
                  <a:pt x="2604983" y="2055862"/>
                </a:lnTo>
                <a:lnTo>
                  <a:pt x="2605280" y="2056059"/>
                </a:lnTo>
                <a:lnTo>
                  <a:pt x="2606576" y="2056911"/>
                </a:lnTo>
                <a:cubicBezTo>
                  <a:pt x="2611360" y="2060060"/>
                  <a:pt x="2630498" y="2072653"/>
                  <a:pt x="2707043" y="2123025"/>
                </a:cubicBezTo>
                <a:lnTo>
                  <a:pt x="2706653" y="2123217"/>
                </a:lnTo>
                <a:lnTo>
                  <a:pt x="2707402" y="2123713"/>
                </a:lnTo>
                <a:lnTo>
                  <a:pt x="2707816" y="2123512"/>
                </a:lnTo>
                <a:lnTo>
                  <a:pt x="2710536" y="2123120"/>
                </a:lnTo>
                <a:lnTo>
                  <a:pt x="2735173" y="2117774"/>
                </a:lnTo>
                <a:lnTo>
                  <a:pt x="2734586" y="2117774"/>
                </a:lnTo>
                <a:cubicBezTo>
                  <a:pt x="2734586" y="2117774"/>
                  <a:pt x="2734586" y="2117774"/>
                  <a:pt x="2747547" y="1992361"/>
                </a:cubicBezTo>
                <a:lnTo>
                  <a:pt x="2763057" y="2120014"/>
                </a:lnTo>
                <a:lnTo>
                  <a:pt x="2787277" y="2123512"/>
                </a:lnTo>
                <a:lnTo>
                  <a:pt x="2789568" y="2124617"/>
                </a:lnTo>
                <a:lnTo>
                  <a:pt x="2893362" y="2055862"/>
                </a:lnTo>
                <a:lnTo>
                  <a:pt x="2814777" y="2136777"/>
                </a:lnTo>
                <a:lnTo>
                  <a:pt x="2819722" y="2139162"/>
                </a:lnTo>
                <a:lnTo>
                  <a:pt x="2828908" y="2148911"/>
                </a:lnTo>
                <a:lnTo>
                  <a:pt x="2943581" y="2117774"/>
                </a:lnTo>
                <a:lnTo>
                  <a:pt x="2843735" y="2169955"/>
                </a:lnTo>
                <a:lnTo>
                  <a:pt x="2848583" y="2187131"/>
                </a:lnTo>
                <a:lnTo>
                  <a:pt x="2963021" y="2200324"/>
                </a:lnTo>
                <a:lnTo>
                  <a:pt x="2847368" y="2209657"/>
                </a:lnTo>
                <a:lnTo>
                  <a:pt x="2862495" y="2392463"/>
                </a:lnTo>
                <a:lnTo>
                  <a:pt x="2872400" y="2393569"/>
                </a:lnTo>
                <a:cubicBezTo>
                  <a:pt x="2883024" y="2395183"/>
                  <a:pt x="2892197" y="2397328"/>
                  <a:pt x="2899571" y="2400759"/>
                </a:cubicBezTo>
                <a:cubicBezTo>
                  <a:pt x="2939937" y="2419060"/>
                  <a:pt x="2930620" y="2498364"/>
                  <a:pt x="2936831" y="2544116"/>
                </a:cubicBezTo>
                <a:cubicBezTo>
                  <a:pt x="2936831" y="2550217"/>
                  <a:pt x="3005140" y="2589868"/>
                  <a:pt x="3005140" y="2589868"/>
                </a:cubicBezTo>
                <a:cubicBezTo>
                  <a:pt x="3005140" y="2589868"/>
                  <a:pt x="3005140" y="2589868"/>
                  <a:pt x="2946144" y="2647821"/>
                </a:cubicBezTo>
                <a:cubicBezTo>
                  <a:pt x="2946144" y="2647821"/>
                  <a:pt x="2946144" y="2647821"/>
                  <a:pt x="2946144" y="3137771"/>
                </a:cubicBezTo>
                <a:lnTo>
                  <a:pt x="2946144" y="3144925"/>
                </a:lnTo>
                <a:lnTo>
                  <a:pt x="2997042" y="3184576"/>
                </a:lnTo>
                <a:lnTo>
                  <a:pt x="2997042" y="3532239"/>
                </a:lnTo>
                <a:lnTo>
                  <a:pt x="2946144" y="3532239"/>
                </a:lnTo>
                <a:lnTo>
                  <a:pt x="2946144" y="3532240"/>
                </a:lnTo>
                <a:lnTo>
                  <a:pt x="3055361" y="3532240"/>
                </a:lnTo>
                <a:lnTo>
                  <a:pt x="3055361" y="3592565"/>
                </a:lnTo>
                <a:lnTo>
                  <a:pt x="3065098" y="3592565"/>
                </a:lnTo>
                <a:lnTo>
                  <a:pt x="3065098" y="3587748"/>
                </a:lnTo>
                <a:cubicBezTo>
                  <a:pt x="3065098" y="3570793"/>
                  <a:pt x="3065098" y="3502971"/>
                  <a:pt x="3065098" y="3231684"/>
                </a:cubicBezTo>
                <a:lnTo>
                  <a:pt x="3065098" y="3154414"/>
                </a:lnTo>
                <a:lnTo>
                  <a:pt x="3065066" y="3154414"/>
                </a:lnTo>
                <a:cubicBezTo>
                  <a:pt x="3065066" y="3154414"/>
                  <a:pt x="3065066" y="3154414"/>
                  <a:pt x="3065066" y="3108531"/>
                </a:cubicBezTo>
                <a:lnTo>
                  <a:pt x="3065098" y="3108531"/>
                </a:lnTo>
                <a:lnTo>
                  <a:pt x="3065098" y="3108528"/>
                </a:lnTo>
                <a:lnTo>
                  <a:pt x="3065098" y="3105391"/>
                </a:lnTo>
                <a:cubicBezTo>
                  <a:pt x="3065098" y="3103676"/>
                  <a:pt x="3065098" y="3101104"/>
                  <a:pt x="3065098" y="3097246"/>
                </a:cubicBezTo>
                <a:lnTo>
                  <a:pt x="3065098" y="3081388"/>
                </a:lnTo>
                <a:lnTo>
                  <a:pt x="3065066" y="3081388"/>
                </a:lnTo>
                <a:cubicBezTo>
                  <a:pt x="3065066" y="3081388"/>
                  <a:pt x="3065066" y="3081388"/>
                  <a:pt x="3065066" y="3035574"/>
                </a:cubicBezTo>
                <a:lnTo>
                  <a:pt x="3065098" y="3035574"/>
                </a:lnTo>
                <a:lnTo>
                  <a:pt x="3065098" y="3035572"/>
                </a:lnTo>
                <a:cubicBezTo>
                  <a:pt x="3065098" y="3035572"/>
                  <a:pt x="3065098" y="3035572"/>
                  <a:pt x="3177531" y="3035572"/>
                </a:cubicBezTo>
                <a:lnTo>
                  <a:pt x="3232896" y="3035572"/>
                </a:lnTo>
                <a:lnTo>
                  <a:pt x="3236004" y="3020303"/>
                </a:lnTo>
                <a:lnTo>
                  <a:pt x="3252598" y="2975501"/>
                </a:lnTo>
                <a:lnTo>
                  <a:pt x="3263525" y="2942132"/>
                </a:lnTo>
                <a:lnTo>
                  <a:pt x="3266370" y="2938321"/>
                </a:lnTo>
                <a:lnTo>
                  <a:pt x="3268299" y="2933115"/>
                </a:lnTo>
                <a:lnTo>
                  <a:pt x="3296802" y="2897562"/>
                </a:lnTo>
                <a:lnTo>
                  <a:pt x="3319180" y="2867590"/>
                </a:lnTo>
                <a:lnTo>
                  <a:pt x="3323712" y="2863997"/>
                </a:lnTo>
                <a:lnTo>
                  <a:pt x="3324197" y="2863393"/>
                </a:lnTo>
                <a:lnTo>
                  <a:pt x="3325509" y="2862572"/>
                </a:lnTo>
                <a:lnTo>
                  <a:pt x="3354767" y="2839375"/>
                </a:lnTo>
                <a:cubicBezTo>
                  <a:pt x="3367381" y="2831107"/>
                  <a:pt x="3380712" y="2824020"/>
                  <a:pt x="3394651" y="2818246"/>
                </a:cubicBezTo>
                <a:lnTo>
                  <a:pt x="3398079" y="2817202"/>
                </a:lnTo>
                <a:lnTo>
                  <a:pt x="3398161" y="2817150"/>
                </a:lnTo>
                <a:lnTo>
                  <a:pt x="3401255" y="2816234"/>
                </a:lnTo>
                <a:lnTo>
                  <a:pt x="3438177" y="2804991"/>
                </a:lnTo>
                <a:lnTo>
                  <a:pt x="3439784" y="2804832"/>
                </a:lnTo>
                <a:lnTo>
                  <a:pt x="3440188" y="2804713"/>
                </a:lnTo>
                <a:cubicBezTo>
                  <a:pt x="3454642" y="2801879"/>
                  <a:pt x="3469504" y="2800400"/>
                  <a:pt x="3484655" y="2800400"/>
                </a:cubicBezTo>
                <a:lnTo>
                  <a:pt x="3484655" y="2800401"/>
                </a:lnTo>
                <a:lnTo>
                  <a:pt x="3484691" y="2800398"/>
                </a:lnTo>
                <a:cubicBezTo>
                  <a:pt x="3609018" y="2800398"/>
                  <a:pt x="3714696" y="2901187"/>
                  <a:pt x="3733345" y="3035572"/>
                </a:cubicBezTo>
                <a:cubicBezTo>
                  <a:pt x="3733345" y="3035572"/>
                  <a:pt x="3733345" y="3035572"/>
                  <a:pt x="3847868" y="3035572"/>
                </a:cubicBezTo>
                <a:lnTo>
                  <a:pt x="3883174" y="3035572"/>
                </a:lnTo>
                <a:lnTo>
                  <a:pt x="3883174" y="2983115"/>
                </a:lnTo>
                <a:lnTo>
                  <a:pt x="3883174" y="2968827"/>
                </a:lnTo>
                <a:lnTo>
                  <a:pt x="3883174" y="2897387"/>
                </a:lnTo>
                <a:lnTo>
                  <a:pt x="3883174" y="2883099"/>
                </a:lnTo>
                <a:lnTo>
                  <a:pt x="3883174" y="2813247"/>
                </a:lnTo>
                <a:lnTo>
                  <a:pt x="3883174" y="2797371"/>
                </a:lnTo>
                <a:lnTo>
                  <a:pt x="3883174" y="2727519"/>
                </a:lnTo>
                <a:lnTo>
                  <a:pt x="3883174" y="2711643"/>
                </a:lnTo>
                <a:lnTo>
                  <a:pt x="3883174" y="2641791"/>
                </a:lnTo>
                <a:lnTo>
                  <a:pt x="3883174" y="2625915"/>
                </a:lnTo>
                <a:lnTo>
                  <a:pt x="3883174" y="2556063"/>
                </a:lnTo>
                <a:lnTo>
                  <a:pt x="3883174" y="2541775"/>
                </a:lnTo>
                <a:lnTo>
                  <a:pt x="3883196" y="2541775"/>
                </a:lnTo>
                <a:lnTo>
                  <a:pt x="3883196" y="2541774"/>
                </a:lnTo>
                <a:lnTo>
                  <a:pt x="3883174" y="2541774"/>
                </a:lnTo>
                <a:lnTo>
                  <a:pt x="3883174" y="2471922"/>
                </a:lnTo>
                <a:lnTo>
                  <a:pt x="3883174" y="2456046"/>
                </a:lnTo>
                <a:lnTo>
                  <a:pt x="3883174" y="2386194"/>
                </a:lnTo>
                <a:lnTo>
                  <a:pt x="3883174" y="2370318"/>
                </a:lnTo>
                <a:lnTo>
                  <a:pt x="3883174" y="2300466"/>
                </a:lnTo>
                <a:lnTo>
                  <a:pt x="3883174" y="2284590"/>
                </a:lnTo>
                <a:lnTo>
                  <a:pt x="3883174" y="2214738"/>
                </a:lnTo>
                <a:lnTo>
                  <a:pt x="3883174" y="2200450"/>
                </a:lnTo>
                <a:lnTo>
                  <a:pt x="3883174" y="2129010"/>
                </a:lnTo>
                <a:lnTo>
                  <a:pt x="3883174" y="2114722"/>
                </a:lnTo>
                <a:lnTo>
                  <a:pt x="3883196" y="2114722"/>
                </a:lnTo>
                <a:lnTo>
                  <a:pt x="3883196" y="2114721"/>
                </a:lnTo>
                <a:lnTo>
                  <a:pt x="3883174" y="2114721"/>
                </a:lnTo>
                <a:lnTo>
                  <a:pt x="3883174" y="2044870"/>
                </a:lnTo>
                <a:lnTo>
                  <a:pt x="3883174" y="2044869"/>
                </a:lnTo>
                <a:lnTo>
                  <a:pt x="3883174" y="2028994"/>
                </a:lnTo>
                <a:lnTo>
                  <a:pt x="3883196" y="2028994"/>
                </a:lnTo>
                <a:lnTo>
                  <a:pt x="3883196" y="2028993"/>
                </a:lnTo>
                <a:lnTo>
                  <a:pt x="3883174" y="2028993"/>
                </a:lnTo>
                <a:lnTo>
                  <a:pt x="3883174" y="1959142"/>
                </a:lnTo>
                <a:lnTo>
                  <a:pt x="3883174" y="1959141"/>
                </a:lnTo>
                <a:lnTo>
                  <a:pt x="3883174" y="1943266"/>
                </a:lnTo>
                <a:lnTo>
                  <a:pt x="3883174" y="1873414"/>
                </a:lnTo>
                <a:lnTo>
                  <a:pt x="3883174" y="1873413"/>
                </a:lnTo>
                <a:lnTo>
                  <a:pt x="3883174" y="1857538"/>
                </a:lnTo>
                <a:lnTo>
                  <a:pt x="3883174" y="1787685"/>
                </a:lnTo>
                <a:lnTo>
                  <a:pt x="3883174" y="1773397"/>
                </a:lnTo>
                <a:lnTo>
                  <a:pt x="3883174" y="1703545"/>
                </a:lnTo>
                <a:lnTo>
                  <a:pt x="3883174" y="1687669"/>
                </a:lnTo>
                <a:lnTo>
                  <a:pt x="3883174" y="1617817"/>
                </a:lnTo>
                <a:lnTo>
                  <a:pt x="3883174" y="1601941"/>
                </a:lnTo>
                <a:lnTo>
                  <a:pt x="3883174" y="1532089"/>
                </a:lnTo>
                <a:lnTo>
                  <a:pt x="3883174" y="1532088"/>
                </a:lnTo>
                <a:lnTo>
                  <a:pt x="3883174" y="1516213"/>
                </a:lnTo>
                <a:lnTo>
                  <a:pt x="3883174" y="1446361"/>
                </a:lnTo>
                <a:lnTo>
                  <a:pt x="3883174" y="1446360"/>
                </a:lnTo>
                <a:lnTo>
                  <a:pt x="3883174" y="1432073"/>
                </a:lnTo>
                <a:lnTo>
                  <a:pt x="3883196" y="1432073"/>
                </a:lnTo>
                <a:lnTo>
                  <a:pt x="3883196" y="1432072"/>
                </a:lnTo>
                <a:lnTo>
                  <a:pt x="3883174" y="1432072"/>
                </a:lnTo>
                <a:lnTo>
                  <a:pt x="3883174" y="1376508"/>
                </a:lnTo>
                <a:lnTo>
                  <a:pt x="3883174" y="1349520"/>
                </a:lnTo>
                <a:lnTo>
                  <a:pt x="3883196" y="1349520"/>
                </a:lnTo>
                <a:lnTo>
                  <a:pt x="3883196" y="1349421"/>
                </a:lnTo>
                <a:lnTo>
                  <a:pt x="3951218" y="1349421"/>
                </a:lnTo>
                <a:lnTo>
                  <a:pt x="3951218" y="1257441"/>
                </a:lnTo>
                <a:lnTo>
                  <a:pt x="3951218" y="1230453"/>
                </a:lnTo>
                <a:lnTo>
                  <a:pt x="3951239" y="1230453"/>
                </a:lnTo>
                <a:lnTo>
                  <a:pt x="3951239" y="1230359"/>
                </a:lnTo>
                <a:lnTo>
                  <a:pt x="4007942" y="1230359"/>
                </a:lnTo>
                <a:lnTo>
                  <a:pt x="4010692" y="1226414"/>
                </a:lnTo>
                <a:lnTo>
                  <a:pt x="4137527" y="1041534"/>
                </a:lnTo>
                <a:lnTo>
                  <a:pt x="4139543" y="1041534"/>
                </a:lnTo>
                <a:lnTo>
                  <a:pt x="4139543" y="1041533"/>
                </a:lnTo>
                <a:lnTo>
                  <a:pt x="4137527" y="1041533"/>
                </a:lnTo>
                <a:lnTo>
                  <a:pt x="4095405" y="1041533"/>
                </a:lnTo>
                <a:lnTo>
                  <a:pt x="4095405" y="992319"/>
                </a:lnTo>
                <a:lnTo>
                  <a:pt x="4095426" y="992319"/>
                </a:lnTo>
                <a:lnTo>
                  <a:pt x="4095426" y="992233"/>
                </a:lnTo>
                <a:lnTo>
                  <a:pt x="4178028" y="992233"/>
                </a:lnTo>
                <a:lnTo>
                  <a:pt x="4178028" y="990454"/>
                </a:lnTo>
                <a:cubicBezTo>
                  <a:pt x="4178028" y="984163"/>
                  <a:pt x="4178028" y="959000"/>
                  <a:pt x="4178028" y="858349"/>
                </a:cubicBezTo>
                <a:lnTo>
                  <a:pt x="4178051" y="858349"/>
                </a:lnTo>
                <a:lnTo>
                  <a:pt x="4178051" y="857377"/>
                </a:lnTo>
                <a:lnTo>
                  <a:pt x="4178029" y="857377"/>
                </a:lnTo>
                <a:lnTo>
                  <a:pt x="4153727" y="857377"/>
                </a:lnTo>
                <a:lnTo>
                  <a:pt x="4153727" y="836739"/>
                </a:lnTo>
                <a:lnTo>
                  <a:pt x="4153749" y="836739"/>
                </a:lnTo>
                <a:lnTo>
                  <a:pt x="4153749" y="836658"/>
                </a:lnTo>
                <a:lnTo>
                  <a:pt x="4178028" y="836658"/>
                </a:lnTo>
                <a:lnTo>
                  <a:pt x="4178028" y="834616"/>
                </a:lnTo>
                <a:cubicBezTo>
                  <a:pt x="4178028" y="827467"/>
                  <a:pt x="4178028" y="798873"/>
                  <a:pt x="4178028" y="684497"/>
                </a:cubicBezTo>
                <a:lnTo>
                  <a:pt x="4178051" y="684497"/>
                </a:lnTo>
                <a:lnTo>
                  <a:pt x="4178051" y="684333"/>
                </a:lnTo>
                <a:lnTo>
                  <a:pt x="4178029" y="684333"/>
                </a:lnTo>
                <a:lnTo>
                  <a:pt x="4153727" y="684333"/>
                </a:lnTo>
                <a:lnTo>
                  <a:pt x="4153727" y="663695"/>
                </a:lnTo>
                <a:lnTo>
                  <a:pt x="4153749" y="663695"/>
                </a:lnTo>
                <a:lnTo>
                  <a:pt x="4153749" y="663620"/>
                </a:lnTo>
                <a:lnTo>
                  <a:pt x="4178051" y="663620"/>
                </a:lnTo>
                <a:lnTo>
                  <a:pt x="4178051" y="663147"/>
                </a:lnTo>
                <a:lnTo>
                  <a:pt x="4178028" y="663147"/>
                </a:lnTo>
                <a:cubicBezTo>
                  <a:pt x="4178028" y="663147"/>
                  <a:pt x="4178028" y="663147"/>
                  <a:pt x="4178028" y="560982"/>
                </a:cubicBezTo>
                <a:lnTo>
                  <a:pt x="4178028" y="511290"/>
                </a:lnTo>
                <a:lnTo>
                  <a:pt x="4153727" y="511290"/>
                </a:lnTo>
                <a:lnTo>
                  <a:pt x="4153727" y="489064"/>
                </a:lnTo>
                <a:lnTo>
                  <a:pt x="4153749" y="489064"/>
                </a:lnTo>
                <a:lnTo>
                  <a:pt x="4153749" y="488994"/>
                </a:lnTo>
                <a:lnTo>
                  <a:pt x="4178028" y="488994"/>
                </a:lnTo>
                <a:lnTo>
                  <a:pt x="4178028" y="486864"/>
                </a:lnTo>
                <a:cubicBezTo>
                  <a:pt x="4178028" y="479573"/>
                  <a:pt x="4178028" y="450407"/>
                  <a:pt x="4178028" y="333743"/>
                </a:cubicBezTo>
                <a:lnTo>
                  <a:pt x="4178051" y="333743"/>
                </a:lnTo>
                <a:lnTo>
                  <a:pt x="4178051" y="333483"/>
                </a:lnTo>
                <a:lnTo>
                  <a:pt x="4178029" y="333483"/>
                </a:lnTo>
                <a:lnTo>
                  <a:pt x="4153727" y="333483"/>
                </a:lnTo>
                <a:lnTo>
                  <a:pt x="4153727" y="316020"/>
                </a:lnTo>
                <a:lnTo>
                  <a:pt x="4153749" y="316020"/>
                </a:lnTo>
                <a:lnTo>
                  <a:pt x="4153749" y="315956"/>
                </a:lnTo>
                <a:lnTo>
                  <a:pt x="4178051" y="315956"/>
                </a:lnTo>
                <a:lnTo>
                  <a:pt x="4178051" y="315443"/>
                </a:lnTo>
                <a:lnTo>
                  <a:pt x="4178028" y="315443"/>
                </a:lnTo>
                <a:cubicBezTo>
                  <a:pt x="4178028" y="315443"/>
                  <a:pt x="4178028" y="315443"/>
                  <a:pt x="4178028" y="233092"/>
                </a:cubicBezTo>
                <a:lnTo>
                  <a:pt x="4178051" y="233071"/>
                </a:lnTo>
                <a:lnTo>
                  <a:pt x="4178051" y="233031"/>
                </a:lnTo>
                <a:cubicBezTo>
                  <a:pt x="4178051" y="226931"/>
                  <a:pt x="4181291" y="223881"/>
                  <a:pt x="4187771" y="223881"/>
                </a:cubicBezTo>
                <a:close/>
                <a:moveTo>
                  <a:pt x="8553199" y="0"/>
                </a:moveTo>
                <a:lnTo>
                  <a:pt x="8580741" y="0"/>
                </a:lnTo>
                <a:lnTo>
                  <a:pt x="8580741" y="163512"/>
                </a:lnTo>
                <a:lnTo>
                  <a:pt x="8608282" y="163512"/>
                </a:lnTo>
                <a:lnTo>
                  <a:pt x="8608282" y="163513"/>
                </a:lnTo>
                <a:lnTo>
                  <a:pt x="8608282" y="290512"/>
                </a:lnTo>
                <a:lnTo>
                  <a:pt x="8608282" y="301625"/>
                </a:lnTo>
                <a:lnTo>
                  <a:pt x="8608282" y="427037"/>
                </a:lnTo>
                <a:lnTo>
                  <a:pt x="8634203" y="427037"/>
                </a:lnTo>
                <a:lnTo>
                  <a:pt x="8634203" y="549275"/>
                </a:lnTo>
                <a:lnTo>
                  <a:pt x="8634203" y="755650"/>
                </a:lnTo>
                <a:lnTo>
                  <a:pt x="8637443" y="755650"/>
                </a:lnTo>
                <a:lnTo>
                  <a:pt x="8655264" y="755650"/>
                </a:lnTo>
                <a:lnTo>
                  <a:pt x="8655265" y="755650"/>
                </a:lnTo>
                <a:lnTo>
                  <a:pt x="8655265" y="933450"/>
                </a:lnTo>
                <a:lnTo>
                  <a:pt x="8655265" y="1084262"/>
                </a:lnTo>
                <a:lnTo>
                  <a:pt x="8656884" y="1084262"/>
                </a:lnTo>
                <a:lnTo>
                  <a:pt x="8716827" y="1084262"/>
                </a:lnTo>
                <a:lnTo>
                  <a:pt x="8716827" y="1084263"/>
                </a:lnTo>
                <a:lnTo>
                  <a:pt x="8711967" y="1447800"/>
                </a:lnTo>
                <a:lnTo>
                  <a:pt x="8711967" y="1460500"/>
                </a:lnTo>
                <a:lnTo>
                  <a:pt x="8711967" y="1757362"/>
                </a:lnTo>
                <a:lnTo>
                  <a:pt x="8778390" y="1757362"/>
                </a:lnTo>
                <a:lnTo>
                  <a:pt x="8778390" y="2146891"/>
                </a:lnTo>
                <a:lnTo>
                  <a:pt x="8780899" y="2146891"/>
                </a:lnTo>
                <a:cubicBezTo>
                  <a:pt x="8790384" y="2146891"/>
                  <a:pt x="8828331" y="2146891"/>
                  <a:pt x="8980115" y="2146891"/>
                </a:cubicBezTo>
                <a:cubicBezTo>
                  <a:pt x="8980115" y="2146891"/>
                  <a:pt x="8980115" y="2146891"/>
                  <a:pt x="8980115" y="2586156"/>
                </a:cubicBezTo>
                <a:cubicBezTo>
                  <a:pt x="8980115" y="2586156"/>
                  <a:pt x="8980115" y="2586156"/>
                  <a:pt x="9033913" y="2586156"/>
                </a:cubicBezTo>
                <a:cubicBezTo>
                  <a:pt x="9033913" y="2586156"/>
                  <a:pt x="9033913" y="2586156"/>
                  <a:pt x="9033913" y="2960159"/>
                </a:cubicBezTo>
                <a:cubicBezTo>
                  <a:pt x="9033913" y="2960159"/>
                  <a:pt x="9033913" y="2960159"/>
                  <a:pt x="9005734" y="2960159"/>
                </a:cubicBezTo>
                <a:lnTo>
                  <a:pt x="9005734" y="2960611"/>
                </a:lnTo>
                <a:lnTo>
                  <a:pt x="9034385" y="2960611"/>
                </a:lnTo>
                <a:lnTo>
                  <a:pt x="9034385" y="1425611"/>
                </a:lnTo>
                <a:lnTo>
                  <a:pt x="9034496" y="1425611"/>
                </a:lnTo>
                <a:lnTo>
                  <a:pt x="9034496" y="1402557"/>
                </a:lnTo>
                <a:lnTo>
                  <a:pt x="9034385" y="1401799"/>
                </a:lnTo>
                <a:lnTo>
                  <a:pt x="9034496" y="1400931"/>
                </a:lnTo>
                <a:lnTo>
                  <a:pt x="9034496" y="1377994"/>
                </a:lnTo>
                <a:lnTo>
                  <a:pt x="9037436" y="1377994"/>
                </a:lnTo>
                <a:lnTo>
                  <a:pt x="9046280" y="1309006"/>
                </a:lnTo>
                <a:cubicBezTo>
                  <a:pt x="9069366" y="1222202"/>
                  <a:pt x="9123913" y="1156277"/>
                  <a:pt x="9190908" y="1137403"/>
                </a:cubicBezTo>
                <a:lnTo>
                  <a:pt x="9207733" y="1135068"/>
                </a:lnTo>
                <a:lnTo>
                  <a:pt x="9207733" y="893792"/>
                </a:lnTo>
                <a:lnTo>
                  <a:pt x="9251476" y="893792"/>
                </a:lnTo>
                <a:lnTo>
                  <a:pt x="9251476" y="1134843"/>
                </a:lnTo>
                <a:lnTo>
                  <a:pt x="9269921" y="1137403"/>
                </a:lnTo>
                <a:cubicBezTo>
                  <a:pt x="9336916" y="1156277"/>
                  <a:pt x="9391462" y="1222202"/>
                  <a:pt x="9414549" y="1309006"/>
                </a:cubicBezTo>
                <a:lnTo>
                  <a:pt x="9423392" y="1377994"/>
                </a:lnTo>
                <a:lnTo>
                  <a:pt x="9426562" y="1377994"/>
                </a:lnTo>
                <a:lnTo>
                  <a:pt x="9426562" y="1425620"/>
                </a:lnTo>
                <a:lnTo>
                  <a:pt x="9426444" y="1425620"/>
                </a:lnTo>
                <a:lnTo>
                  <a:pt x="9426444" y="2312557"/>
                </a:lnTo>
                <a:lnTo>
                  <a:pt x="9427505" y="2312557"/>
                </a:lnTo>
                <a:cubicBezTo>
                  <a:pt x="9432428" y="2312557"/>
                  <a:pt x="9452122" y="2312557"/>
                  <a:pt x="9530896" y="2312557"/>
                </a:cubicBezTo>
                <a:cubicBezTo>
                  <a:pt x="9530896" y="2312557"/>
                  <a:pt x="9530896" y="2312557"/>
                  <a:pt x="9530896" y="2960159"/>
                </a:cubicBezTo>
                <a:cubicBezTo>
                  <a:pt x="9530896" y="2960159"/>
                  <a:pt x="9530896" y="2960159"/>
                  <a:pt x="9486586" y="2960159"/>
                </a:cubicBezTo>
                <a:lnTo>
                  <a:pt x="9426444" y="2960159"/>
                </a:lnTo>
                <a:lnTo>
                  <a:pt x="9426444" y="2960611"/>
                </a:lnTo>
                <a:lnTo>
                  <a:pt x="9531754" y="2960611"/>
                </a:lnTo>
                <a:lnTo>
                  <a:pt x="9531754" y="2932037"/>
                </a:lnTo>
                <a:lnTo>
                  <a:pt x="9531754" y="2909812"/>
                </a:lnTo>
                <a:lnTo>
                  <a:pt x="9531754" y="2874887"/>
                </a:lnTo>
                <a:lnTo>
                  <a:pt x="9531754" y="2854250"/>
                </a:lnTo>
                <a:lnTo>
                  <a:pt x="9531754" y="2817738"/>
                </a:lnTo>
                <a:lnTo>
                  <a:pt x="9531754" y="2797101"/>
                </a:lnTo>
                <a:lnTo>
                  <a:pt x="9531754" y="2759002"/>
                </a:lnTo>
                <a:lnTo>
                  <a:pt x="9531754" y="2739952"/>
                </a:lnTo>
                <a:lnTo>
                  <a:pt x="9531754" y="2701853"/>
                </a:lnTo>
                <a:lnTo>
                  <a:pt x="9531754" y="2681216"/>
                </a:lnTo>
                <a:lnTo>
                  <a:pt x="9531754" y="2643117"/>
                </a:lnTo>
                <a:lnTo>
                  <a:pt x="9531754" y="2624067"/>
                </a:lnTo>
                <a:lnTo>
                  <a:pt x="9531754" y="2585967"/>
                </a:lnTo>
                <a:lnTo>
                  <a:pt x="9531754" y="2565330"/>
                </a:lnTo>
                <a:lnTo>
                  <a:pt x="9531754" y="2528818"/>
                </a:lnTo>
                <a:lnTo>
                  <a:pt x="9531754" y="2508181"/>
                </a:lnTo>
                <a:lnTo>
                  <a:pt x="9531754" y="2470082"/>
                </a:lnTo>
                <a:lnTo>
                  <a:pt x="9531754" y="2451032"/>
                </a:lnTo>
                <a:lnTo>
                  <a:pt x="9531754" y="2412933"/>
                </a:lnTo>
                <a:lnTo>
                  <a:pt x="9531754" y="2392296"/>
                </a:lnTo>
                <a:lnTo>
                  <a:pt x="9531754" y="2355784"/>
                </a:lnTo>
                <a:lnTo>
                  <a:pt x="9531754" y="2335147"/>
                </a:lnTo>
                <a:lnTo>
                  <a:pt x="9531754" y="2297047"/>
                </a:lnTo>
                <a:lnTo>
                  <a:pt x="9531754" y="2276410"/>
                </a:lnTo>
                <a:lnTo>
                  <a:pt x="9531754" y="2239898"/>
                </a:lnTo>
                <a:lnTo>
                  <a:pt x="9531754" y="2219261"/>
                </a:lnTo>
                <a:lnTo>
                  <a:pt x="9531754" y="2184337"/>
                </a:lnTo>
                <a:lnTo>
                  <a:pt x="9531754" y="2162112"/>
                </a:lnTo>
                <a:lnTo>
                  <a:pt x="9531754" y="2127188"/>
                </a:lnTo>
                <a:lnTo>
                  <a:pt x="9531754" y="2103376"/>
                </a:lnTo>
                <a:lnTo>
                  <a:pt x="9531754" y="2041464"/>
                </a:lnTo>
                <a:lnTo>
                  <a:pt x="9586837" y="2041464"/>
                </a:lnTo>
                <a:lnTo>
                  <a:pt x="9586837" y="2003544"/>
                </a:lnTo>
                <a:lnTo>
                  <a:pt x="9585197" y="2003544"/>
                </a:lnTo>
                <a:cubicBezTo>
                  <a:pt x="9585197" y="2003544"/>
                  <a:pt x="9585197" y="2003544"/>
                  <a:pt x="9554435" y="1965981"/>
                </a:cubicBezTo>
                <a:cubicBezTo>
                  <a:pt x="9554435" y="1965981"/>
                  <a:pt x="9654409" y="1895864"/>
                  <a:pt x="9659536" y="1838268"/>
                </a:cubicBezTo>
                <a:cubicBezTo>
                  <a:pt x="9676839" y="1838268"/>
                  <a:pt x="9711444" y="1838268"/>
                  <a:pt x="9735237" y="1838268"/>
                </a:cubicBezTo>
                <a:lnTo>
                  <a:pt x="9747225" y="1838268"/>
                </a:lnTo>
                <a:lnTo>
                  <a:pt x="9747225" y="1704920"/>
                </a:lnTo>
                <a:lnTo>
                  <a:pt x="9765046" y="1704920"/>
                </a:lnTo>
                <a:lnTo>
                  <a:pt x="9765046" y="1838268"/>
                </a:lnTo>
                <a:lnTo>
                  <a:pt x="9779736" y="1838268"/>
                </a:lnTo>
                <a:cubicBezTo>
                  <a:pt x="9803888" y="1838268"/>
                  <a:pt x="9837053" y="1838268"/>
                  <a:pt x="9854356" y="1838268"/>
                </a:cubicBezTo>
                <a:cubicBezTo>
                  <a:pt x="9859483" y="1895864"/>
                  <a:pt x="9959456" y="1965981"/>
                  <a:pt x="9959456" y="1965981"/>
                </a:cubicBezTo>
                <a:cubicBezTo>
                  <a:pt x="9959456" y="1965981"/>
                  <a:pt x="9959456" y="1965981"/>
                  <a:pt x="9928695" y="2003544"/>
                </a:cubicBezTo>
                <a:lnTo>
                  <a:pt x="9928674" y="2003544"/>
                </a:lnTo>
                <a:lnTo>
                  <a:pt x="9928674" y="2041464"/>
                </a:lnTo>
                <a:lnTo>
                  <a:pt x="10027499" y="2041464"/>
                </a:lnTo>
                <a:lnTo>
                  <a:pt x="10027499" y="2103376"/>
                </a:lnTo>
                <a:lnTo>
                  <a:pt x="10027499" y="2127188"/>
                </a:lnTo>
                <a:lnTo>
                  <a:pt x="10027499" y="2162112"/>
                </a:lnTo>
                <a:lnTo>
                  <a:pt x="10027499" y="2184337"/>
                </a:lnTo>
                <a:lnTo>
                  <a:pt x="10027499" y="2219261"/>
                </a:lnTo>
                <a:lnTo>
                  <a:pt x="10027499" y="2239898"/>
                </a:lnTo>
                <a:lnTo>
                  <a:pt x="10027499" y="2276410"/>
                </a:lnTo>
                <a:lnTo>
                  <a:pt x="10027499" y="2297047"/>
                </a:lnTo>
                <a:lnTo>
                  <a:pt x="10027499" y="2335147"/>
                </a:lnTo>
                <a:lnTo>
                  <a:pt x="10027499" y="2355784"/>
                </a:lnTo>
                <a:lnTo>
                  <a:pt x="10027499" y="2392296"/>
                </a:lnTo>
                <a:lnTo>
                  <a:pt x="10027499" y="2412933"/>
                </a:lnTo>
                <a:lnTo>
                  <a:pt x="10027499" y="2451032"/>
                </a:lnTo>
                <a:lnTo>
                  <a:pt x="10027499" y="2470082"/>
                </a:lnTo>
                <a:lnTo>
                  <a:pt x="10027499" y="2508181"/>
                </a:lnTo>
                <a:lnTo>
                  <a:pt x="10027499" y="2528818"/>
                </a:lnTo>
                <a:lnTo>
                  <a:pt x="10027499" y="2565330"/>
                </a:lnTo>
                <a:lnTo>
                  <a:pt x="10027499" y="2578029"/>
                </a:lnTo>
                <a:lnTo>
                  <a:pt x="10027499" y="2585967"/>
                </a:lnTo>
                <a:lnTo>
                  <a:pt x="10027499" y="2624067"/>
                </a:lnTo>
                <a:lnTo>
                  <a:pt x="10027499" y="2643117"/>
                </a:lnTo>
                <a:lnTo>
                  <a:pt x="10027499" y="2681216"/>
                </a:lnTo>
                <a:lnTo>
                  <a:pt x="10027499" y="2701853"/>
                </a:lnTo>
                <a:lnTo>
                  <a:pt x="10027499" y="2739952"/>
                </a:lnTo>
                <a:lnTo>
                  <a:pt x="10027499" y="2759002"/>
                </a:lnTo>
                <a:lnTo>
                  <a:pt x="10027499" y="2797101"/>
                </a:lnTo>
                <a:lnTo>
                  <a:pt x="10027499" y="2817738"/>
                </a:lnTo>
                <a:lnTo>
                  <a:pt x="10027499" y="2854250"/>
                </a:lnTo>
                <a:lnTo>
                  <a:pt x="10027499" y="2874887"/>
                </a:lnTo>
                <a:lnTo>
                  <a:pt x="10027499" y="2909812"/>
                </a:lnTo>
                <a:lnTo>
                  <a:pt x="10027499" y="2932037"/>
                </a:lnTo>
                <a:lnTo>
                  <a:pt x="10027499" y="2966961"/>
                </a:lnTo>
                <a:lnTo>
                  <a:pt x="10027499" y="2990773"/>
                </a:lnTo>
                <a:lnTo>
                  <a:pt x="10027499" y="3025698"/>
                </a:lnTo>
                <a:lnTo>
                  <a:pt x="10027499" y="3047923"/>
                </a:lnTo>
                <a:lnTo>
                  <a:pt x="10027499" y="3082847"/>
                </a:lnTo>
                <a:lnTo>
                  <a:pt x="10027499" y="3103484"/>
                </a:lnTo>
                <a:lnTo>
                  <a:pt x="10027499" y="3141583"/>
                </a:lnTo>
                <a:lnTo>
                  <a:pt x="10027499" y="3160633"/>
                </a:lnTo>
                <a:lnTo>
                  <a:pt x="10027499" y="3198732"/>
                </a:lnTo>
                <a:lnTo>
                  <a:pt x="10027499" y="3219369"/>
                </a:lnTo>
                <a:lnTo>
                  <a:pt x="10027499" y="3255881"/>
                </a:lnTo>
                <a:lnTo>
                  <a:pt x="10027499" y="3276518"/>
                </a:lnTo>
                <a:lnTo>
                  <a:pt x="10027499" y="3314618"/>
                </a:lnTo>
                <a:lnTo>
                  <a:pt x="10027499" y="3333668"/>
                </a:lnTo>
                <a:lnTo>
                  <a:pt x="10027499" y="3371767"/>
                </a:lnTo>
                <a:lnTo>
                  <a:pt x="10027499" y="3392404"/>
                </a:lnTo>
                <a:lnTo>
                  <a:pt x="10027499" y="3430503"/>
                </a:lnTo>
                <a:lnTo>
                  <a:pt x="10027499" y="3449553"/>
                </a:lnTo>
                <a:lnTo>
                  <a:pt x="10027499" y="3487652"/>
                </a:lnTo>
                <a:lnTo>
                  <a:pt x="10027499" y="3508289"/>
                </a:lnTo>
                <a:lnTo>
                  <a:pt x="10027499" y="3544801"/>
                </a:lnTo>
                <a:lnTo>
                  <a:pt x="10027499" y="3565438"/>
                </a:lnTo>
                <a:lnTo>
                  <a:pt x="10027499" y="3603538"/>
                </a:lnTo>
                <a:lnTo>
                  <a:pt x="10027499" y="3622588"/>
                </a:lnTo>
                <a:lnTo>
                  <a:pt x="10027499" y="3660687"/>
                </a:lnTo>
                <a:lnTo>
                  <a:pt x="10027499" y="3681324"/>
                </a:lnTo>
                <a:lnTo>
                  <a:pt x="10027499" y="3717836"/>
                </a:lnTo>
                <a:lnTo>
                  <a:pt x="10027499" y="3722511"/>
                </a:lnTo>
                <a:lnTo>
                  <a:pt x="6016174" y="3722511"/>
                </a:lnTo>
                <a:lnTo>
                  <a:pt x="6016174" y="1812966"/>
                </a:lnTo>
                <a:lnTo>
                  <a:pt x="6121479" y="1812966"/>
                </a:lnTo>
                <a:cubicBezTo>
                  <a:pt x="6121479" y="1812966"/>
                  <a:pt x="6563841" y="2161832"/>
                  <a:pt x="6856349" y="2812955"/>
                </a:cubicBezTo>
                <a:lnTo>
                  <a:pt x="6914185" y="2953310"/>
                </a:lnTo>
                <a:lnTo>
                  <a:pt x="6910206" y="2942588"/>
                </a:lnTo>
                <a:cubicBezTo>
                  <a:pt x="6910206" y="2942588"/>
                  <a:pt x="6910206" y="2942588"/>
                  <a:pt x="6974250" y="2942588"/>
                </a:cubicBezTo>
                <a:cubicBezTo>
                  <a:pt x="6974250" y="2942588"/>
                  <a:pt x="6974250" y="2942588"/>
                  <a:pt x="6974250" y="2623807"/>
                </a:cubicBezTo>
                <a:cubicBezTo>
                  <a:pt x="6974250" y="2623807"/>
                  <a:pt x="6974250" y="2623807"/>
                  <a:pt x="6943508" y="2623807"/>
                </a:cubicBezTo>
                <a:cubicBezTo>
                  <a:pt x="6943508" y="2623807"/>
                  <a:pt x="6943508" y="2623807"/>
                  <a:pt x="6943508" y="2533444"/>
                </a:cubicBezTo>
                <a:cubicBezTo>
                  <a:pt x="6943508" y="2533444"/>
                  <a:pt x="6943508" y="2533444"/>
                  <a:pt x="7060210" y="2533444"/>
                </a:cubicBezTo>
                <a:lnTo>
                  <a:pt x="7117697" y="2533444"/>
                </a:lnTo>
                <a:lnTo>
                  <a:pt x="7121840" y="2524813"/>
                </a:lnTo>
                <a:cubicBezTo>
                  <a:pt x="7185506" y="2400174"/>
                  <a:pt x="7246723" y="2318104"/>
                  <a:pt x="7261033" y="2299535"/>
                </a:cubicBezTo>
                <a:lnTo>
                  <a:pt x="7263816" y="2295970"/>
                </a:lnTo>
                <a:lnTo>
                  <a:pt x="7263790" y="2295525"/>
                </a:lnTo>
                <a:lnTo>
                  <a:pt x="7263973" y="2295769"/>
                </a:lnTo>
                <a:lnTo>
                  <a:pt x="7264164" y="2295525"/>
                </a:lnTo>
                <a:lnTo>
                  <a:pt x="7264232" y="2296117"/>
                </a:lnTo>
                <a:lnTo>
                  <a:pt x="7267234" y="2300132"/>
                </a:lnTo>
                <a:cubicBezTo>
                  <a:pt x="7287418" y="2327739"/>
                  <a:pt x="7391912" y="2479106"/>
                  <a:pt x="7463453" y="2745744"/>
                </a:cubicBezTo>
                <a:lnTo>
                  <a:pt x="7477245" y="2802923"/>
                </a:lnTo>
                <a:lnTo>
                  <a:pt x="7473795" y="2784453"/>
                </a:lnTo>
                <a:cubicBezTo>
                  <a:pt x="7481480" y="2799513"/>
                  <a:pt x="7484042" y="2809554"/>
                  <a:pt x="7484042" y="2809554"/>
                </a:cubicBezTo>
                <a:cubicBezTo>
                  <a:pt x="7484042" y="2809554"/>
                  <a:pt x="7514784" y="2716681"/>
                  <a:pt x="7558334" y="2671499"/>
                </a:cubicBezTo>
                <a:cubicBezTo>
                  <a:pt x="7558334" y="2671499"/>
                  <a:pt x="7558334" y="2671499"/>
                  <a:pt x="7558334" y="3283700"/>
                </a:cubicBezTo>
                <a:lnTo>
                  <a:pt x="7558334" y="3413966"/>
                </a:lnTo>
                <a:lnTo>
                  <a:pt x="7558576" y="3414612"/>
                </a:lnTo>
                <a:lnTo>
                  <a:pt x="7558576" y="1941565"/>
                </a:lnTo>
                <a:lnTo>
                  <a:pt x="7642822" y="1941565"/>
                </a:lnTo>
                <a:lnTo>
                  <a:pt x="7642822" y="1544684"/>
                </a:lnTo>
                <a:lnTo>
                  <a:pt x="7644279" y="1544684"/>
                </a:lnTo>
                <a:lnTo>
                  <a:pt x="7642728" y="1544514"/>
                </a:lnTo>
                <a:cubicBezTo>
                  <a:pt x="7642728" y="1544514"/>
                  <a:pt x="7678527" y="1481651"/>
                  <a:pt x="7704100" y="1406216"/>
                </a:cubicBezTo>
                <a:cubicBezTo>
                  <a:pt x="7729672" y="1328266"/>
                  <a:pt x="7719443" y="1217627"/>
                  <a:pt x="7719443" y="1217627"/>
                </a:cubicBezTo>
                <a:cubicBezTo>
                  <a:pt x="7719443" y="1217627"/>
                  <a:pt x="7719443" y="1217627"/>
                  <a:pt x="7757800" y="1217627"/>
                </a:cubicBezTo>
                <a:cubicBezTo>
                  <a:pt x="7757800" y="1217627"/>
                  <a:pt x="7757800" y="1217627"/>
                  <a:pt x="7788486" y="1217627"/>
                </a:cubicBezTo>
                <a:cubicBezTo>
                  <a:pt x="7788486" y="1217627"/>
                  <a:pt x="7788486" y="1217627"/>
                  <a:pt x="7826845" y="1217627"/>
                </a:cubicBezTo>
                <a:cubicBezTo>
                  <a:pt x="7826845" y="1217627"/>
                  <a:pt x="7819173" y="1328266"/>
                  <a:pt x="7844745" y="1406216"/>
                </a:cubicBezTo>
                <a:cubicBezTo>
                  <a:pt x="7870317" y="1481651"/>
                  <a:pt x="7903560" y="1544514"/>
                  <a:pt x="7903560" y="1544514"/>
                </a:cubicBezTo>
                <a:lnTo>
                  <a:pt x="7902009" y="1544684"/>
                </a:lnTo>
                <a:lnTo>
                  <a:pt x="7903560" y="1544684"/>
                </a:lnTo>
                <a:lnTo>
                  <a:pt x="7903560" y="1544654"/>
                </a:lnTo>
                <a:lnTo>
                  <a:pt x="7989425" y="1544654"/>
                </a:lnTo>
                <a:lnTo>
                  <a:pt x="7989425" y="1589104"/>
                </a:lnTo>
                <a:lnTo>
                  <a:pt x="7989425" y="1592279"/>
                </a:lnTo>
                <a:lnTo>
                  <a:pt x="7989425" y="1635142"/>
                </a:lnTo>
                <a:lnTo>
                  <a:pt x="7989425" y="1636729"/>
                </a:lnTo>
                <a:lnTo>
                  <a:pt x="7989425" y="1679592"/>
                </a:lnTo>
                <a:lnTo>
                  <a:pt x="7989425" y="1682767"/>
                </a:lnTo>
                <a:lnTo>
                  <a:pt x="7989425" y="1724042"/>
                </a:lnTo>
                <a:lnTo>
                  <a:pt x="7989425" y="1727217"/>
                </a:lnTo>
                <a:lnTo>
                  <a:pt x="7989425" y="1770080"/>
                </a:lnTo>
                <a:lnTo>
                  <a:pt x="7989425" y="1773255"/>
                </a:lnTo>
                <a:lnTo>
                  <a:pt x="7989425" y="1814530"/>
                </a:lnTo>
                <a:lnTo>
                  <a:pt x="7989425" y="1817705"/>
                </a:lnTo>
                <a:lnTo>
                  <a:pt x="7989425" y="1860568"/>
                </a:lnTo>
                <a:lnTo>
                  <a:pt x="7989425" y="1862155"/>
                </a:lnTo>
                <a:lnTo>
                  <a:pt x="7989425" y="1903431"/>
                </a:lnTo>
                <a:lnTo>
                  <a:pt x="7989425" y="1905018"/>
                </a:lnTo>
                <a:lnTo>
                  <a:pt x="7989425" y="1951056"/>
                </a:lnTo>
                <a:lnTo>
                  <a:pt x="7903660" y="1951056"/>
                </a:lnTo>
                <a:lnTo>
                  <a:pt x="7903660" y="1951090"/>
                </a:lnTo>
                <a:lnTo>
                  <a:pt x="7989526" y="1951090"/>
                </a:lnTo>
                <a:lnTo>
                  <a:pt x="7989526" y="2437482"/>
                </a:lnTo>
                <a:lnTo>
                  <a:pt x="8028419" y="2409823"/>
                </a:lnTo>
                <a:cubicBezTo>
                  <a:pt x="8043148" y="2402292"/>
                  <a:pt x="8059160" y="2396645"/>
                  <a:pt x="8075811" y="2392880"/>
                </a:cubicBezTo>
                <a:cubicBezTo>
                  <a:pt x="8075811" y="2392880"/>
                  <a:pt x="8075811" y="2392880"/>
                  <a:pt x="8075811" y="2199603"/>
                </a:cubicBezTo>
                <a:cubicBezTo>
                  <a:pt x="8075811" y="2199603"/>
                  <a:pt x="8075811" y="2199603"/>
                  <a:pt x="8147541" y="2199603"/>
                </a:cubicBezTo>
                <a:cubicBezTo>
                  <a:pt x="8147541" y="2199603"/>
                  <a:pt x="8147541" y="2199603"/>
                  <a:pt x="8147541" y="2392880"/>
                </a:cubicBezTo>
                <a:cubicBezTo>
                  <a:pt x="8173158" y="2397900"/>
                  <a:pt x="8198776" y="2410450"/>
                  <a:pt x="8221832" y="2425511"/>
                </a:cubicBezTo>
                <a:cubicBezTo>
                  <a:pt x="8221832" y="2425511"/>
                  <a:pt x="8221832" y="2425511"/>
                  <a:pt x="8221832" y="2596196"/>
                </a:cubicBezTo>
                <a:cubicBezTo>
                  <a:pt x="8221832" y="2596196"/>
                  <a:pt x="8221832" y="2596196"/>
                  <a:pt x="8221832" y="2656439"/>
                </a:cubicBezTo>
                <a:cubicBezTo>
                  <a:pt x="8221832" y="2656439"/>
                  <a:pt x="8221832" y="2656439"/>
                  <a:pt x="8221832" y="2701620"/>
                </a:cubicBezTo>
                <a:cubicBezTo>
                  <a:pt x="8198776" y="2719191"/>
                  <a:pt x="8173158" y="2729231"/>
                  <a:pt x="8147541" y="2736761"/>
                </a:cubicBezTo>
                <a:cubicBezTo>
                  <a:pt x="8147541" y="2736761"/>
                  <a:pt x="8147541" y="2736761"/>
                  <a:pt x="8147541" y="2844695"/>
                </a:cubicBezTo>
                <a:cubicBezTo>
                  <a:pt x="8147541" y="2844695"/>
                  <a:pt x="8147541" y="2844695"/>
                  <a:pt x="8221832" y="2844695"/>
                </a:cubicBezTo>
                <a:cubicBezTo>
                  <a:pt x="8221832" y="2844695"/>
                  <a:pt x="8221832" y="2844695"/>
                  <a:pt x="8221832" y="2977730"/>
                </a:cubicBezTo>
                <a:cubicBezTo>
                  <a:pt x="8221832" y="2977730"/>
                  <a:pt x="8221832" y="2977730"/>
                  <a:pt x="8196215" y="2977730"/>
                </a:cubicBezTo>
                <a:cubicBezTo>
                  <a:pt x="8196215" y="2977730"/>
                  <a:pt x="8196215" y="2977730"/>
                  <a:pt x="8162911" y="2977730"/>
                </a:cubicBezTo>
                <a:cubicBezTo>
                  <a:pt x="8162911" y="2977730"/>
                  <a:pt x="8162911" y="2977730"/>
                  <a:pt x="8137294" y="2977730"/>
                </a:cubicBezTo>
                <a:cubicBezTo>
                  <a:pt x="8137294" y="2977730"/>
                  <a:pt x="8137294" y="2977730"/>
                  <a:pt x="8119361" y="2977730"/>
                </a:cubicBezTo>
                <a:lnTo>
                  <a:pt x="8119361" y="2978150"/>
                </a:lnTo>
                <a:lnTo>
                  <a:pt x="8136840" y="2978150"/>
                </a:lnTo>
                <a:lnTo>
                  <a:pt x="8162762" y="2978150"/>
                </a:lnTo>
                <a:lnTo>
                  <a:pt x="8222704" y="2978150"/>
                </a:lnTo>
                <a:lnTo>
                  <a:pt x="8222704" y="2655887"/>
                </a:lnTo>
                <a:lnTo>
                  <a:pt x="8222704" y="2595562"/>
                </a:lnTo>
                <a:lnTo>
                  <a:pt x="8222704" y="2205037"/>
                </a:lnTo>
                <a:lnTo>
                  <a:pt x="8316668" y="2205037"/>
                </a:lnTo>
                <a:lnTo>
                  <a:pt x="8316668" y="1817687"/>
                </a:lnTo>
                <a:lnTo>
                  <a:pt x="8316668" y="1757362"/>
                </a:lnTo>
                <a:lnTo>
                  <a:pt x="8316668" y="1412875"/>
                </a:lnTo>
                <a:lnTo>
                  <a:pt x="8391192" y="1412875"/>
                </a:lnTo>
                <a:lnTo>
                  <a:pt x="8399292" y="1412875"/>
                </a:lnTo>
                <a:lnTo>
                  <a:pt x="8399292" y="1084262"/>
                </a:lnTo>
                <a:lnTo>
                  <a:pt x="8399292" y="933450"/>
                </a:lnTo>
                <a:lnTo>
                  <a:pt x="8423593" y="933450"/>
                </a:lnTo>
                <a:lnTo>
                  <a:pt x="8457615" y="933450"/>
                </a:lnTo>
                <a:lnTo>
                  <a:pt x="8470576" y="933450"/>
                </a:lnTo>
                <a:lnTo>
                  <a:pt x="8470576" y="755650"/>
                </a:lnTo>
                <a:lnTo>
                  <a:pt x="8470576" y="549275"/>
                </a:lnTo>
                <a:lnTo>
                  <a:pt x="8485156" y="549275"/>
                </a:lnTo>
                <a:lnTo>
                  <a:pt x="8514318" y="549275"/>
                </a:lnTo>
                <a:lnTo>
                  <a:pt x="8514318" y="471487"/>
                </a:lnTo>
                <a:lnTo>
                  <a:pt x="8514318" y="427037"/>
                </a:lnTo>
                <a:lnTo>
                  <a:pt x="8514318" y="290512"/>
                </a:lnTo>
                <a:lnTo>
                  <a:pt x="8553199" y="290512"/>
                </a:lnTo>
                <a:lnTo>
                  <a:pt x="8553199" y="16351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sz="1115"/>
          </a:p>
        </p:txBody>
      </p:sp>
      <p:sp>
        <p:nvSpPr>
          <p:cNvPr id="6" name="矩形 5"/>
          <p:cNvSpPr/>
          <p:nvPr/>
        </p:nvSpPr>
        <p:spPr>
          <a:xfrm>
            <a:off x="2399757" y="2647587"/>
            <a:ext cx="5159918" cy="3852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7" name="矩形 6"/>
          <p:cNvSpPr/>
          <p:nvPr/>
        </p:nvSpPr>
        <p:spPr>
          <a:xfrm>
            <a:off x="1610861" y="2647586"/>
            <a:ext cx="751134" cy="1888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 dirty="0"/>
          </a:p>
        </p:txBody>
      </p:sp>
      <p:sp>
        <p:nvSpPr>
          <p:cNvPr id="8" name="矩形 7"/>
          <p:cNvSpPr/>
          <p:nvPr/>
        </p:nvSpPr>
        <p:spPr>
          <a:xfrm>
            <a:off x="1603007" y="4611105"/>
            <a:ext cx="761353" cy="1888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9" name="矩形 8"/>
          <p:cNvSpPr/>
          <p:nvPr/>
        </p:nvSpPr>
        <p:spPr>
          <a:xfrm>
            <a:off x="823301" y="2647586"/>
            <a:ext cx="751134" cy="1888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0" name="矩形 9"/>
          <p:cNvSpPr/>
          <p:nvPr/>
        </p:nvSpPr>
        <p:spPr>
          <a:xfrm>
            <a:off x="1180451" y="6418541"/>
            <a:ext cx="387159" cy="970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1" name="矩形 10"/>
          <p:cNvSpPr/>
          <p:nvPr/>
        </p:nvSpPr>
        <p:spPr>
          <a:xfrm>
            <a:off x="1575485" y="7397174"/>
            <a:ext cx="239381" cy="601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2" name="矩形 11"/>
          <p:cNvSpPr/>
          <p:nvPr/>
        </p:nvSpPr>
        <p:spPr>
          <a:xfrm>
            <a:off x="823301" y="5524170"/>
            <a:ext cx="357150" cy="89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3" name="矩形 12"/>
          <p:cNvSpPr/>
          <p:nvPr/>
        </p:nvSpPr>
        <p:spPr>
          <a:xfrm>
            <a:off x="435474" y="1687353"/>
            <a:ext cx="387159" cy="970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4" name="矩形 13"/>
          <p:cNvSpPr/>
          <p:nvPr/>
        </p:nvSpPr>
        <p:spPr>
          <a:xfrm>
            <a:off x="822634" y="1102030"/>
            <a:ext cx="239381" cy="601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15" name="fast-forward_275207"/>
          <p:cNvSpPr>
            <a:spLocks noChangeAspect="1"/>
          </p:cNvSpPr>
          <p:nvPr/>
        </p:nvSpPr>
        <p:spPr bwMode="auto">
          <a:xfrm>
            <a:off x="1797411" y="3338771"/>
            <a:ext cx="378036" cy="506244"/>
          </a:xfrm>
          <a:custGeom>
            <a:avLst/>
            <a:gdLst>
              <a:gd name="connsiteX0" fmla="*/ 293671 w 607609"/>
              <a:gd name="connsiteY0" fmla="*/ 0 h 323613"/>
              <a:gd name="connsiteX1" fmla="*/ 455681 w 607609"/>
              <a:gd name="connsiteY1" fmla="*/ 0 h 323613"/>
              <a:gd name="connsiteX2" fmla="*/ 463069 w 607609"/>
              <a:gd name="connsiteY2" fmla="*/ 3200 h 323613"/>
              <a:gd name="connsiteX3" fmla="*/ 604872 w 607609"/>
              <a:gd name="connsiteY3" fmla="*/ 154918 h 323613"/>
              <a:gd name="connsiteX4" fmla="*/ 604872 w 607609"/>
              <a:gd name="connsiteY4" fmla="*/ 168695 h 323613"/>
              <a:gd name="connsiteX5" fmla="*/ 463069 w 607609"/>
              <a:gd name="connsiteY5" fmla="*/ 320413 h 323613"/>
              <a:gd name="connsiteX6" fmla="*/ 455681 w 607609"/>
              <a:gd name="connsiteY6" fmla="*/ 323613 h 323613"/>
              <a:gd name="connsiteX7" fmla="*/ 293671 w 607609"/>
              <a:gd name="connsiteY7" fmla="*/ 323613 h 323613"/>
              <a:gd name="connsiteX8" fmla="*/ 284324 w 607609"/>
              <a:gd name="connsiteY8" fmla="*/ 317391 h 323613"/>
              <a:gd name="connsiteX9" fmla="*/ 286461 w 607609"/>
              <a:gd name="connsiteY9" fmla="*/ 306370 h 323613"/>
              <a:gd name="connsiteX10" fmla="*/ 431201 w 607609"/>
              <a:gd name="connsiteY10" fmla="*/ 161762 h 323613"/>
              <a:gd name="connsiteX11" fmla="*/ 286461 w 607609"/>
              <a:gd name="connsiteY11" fmla="*/ 17243 h 323613"/>
              <a:gd name="connsiteX12" fmla="*/ 284324 w 607609"/>
              <a:gd name="connsiteY12" fmla="*/ 6222 h 323613"/>
              <a:gd name="connsiteX13" fmla="*/ 293671 w 607609"/>
              <a:gd name="connsiteY13" fmla="*/ 0 h 323613"/>
              <a:gd name="connsiteX14" fmla="*/ 10137 w 607609"/>
              <a:gd name="connsiteY14" fmla="*/ 0 h 323613"/>
              <a:gd name="connsiteX15" fmla="*/ 172112 w 607609"/>
              <a:gd name="connsiteY15" fmla="*/ 0 h 323613"/>
              <a:gd name="connsiteX16" fmla="*/ 179499 w 607609"/>
              <a:gd name="connsiteY16" fmla="*/ 3200 h 323613"/>
              <a:gd name="connsiteX17" fmla="*/ 321271 w 607609"/>
              <a:gd name="connsiteY17" fmla="*/ 154918 h 323613"/>
              <a:gd name="connsiteX18" fmla="*/ 321271 w 607609"/>
              <a:gd name="connsiteY18" fmla="*/ 168695 h 323613"/>
              <a:gd name="connsiteX19" fmla="*/ 179499 w 607609"/>
              <a:gd name="connsiteY19" fmla="*/ 320413 h 323613"/>
              <a:gd name="connsiteX20" fmla="*/ 172112 w 607609"/>
              <a:gd name="connsiteY20" fmla="*/ 323613 h 323613"/>
              <a:gd name="connsiteX21" fmla="*/ 10137 w 607609"/>
              <a:gd name="connsiteY21" fmla="*/ 323613 h 323613"/>
              <a:gd name="connsiteX22" fmla="*/ 792 w 607609"/>
              <a:gd name="connsiteY22" fmla="*/ 317391 h 323613"/>
              <a:gd name="connsiteX23" fmla="*/ 2928 w 607609"/>
              <a:gd name="connsiteY23" fmla="*/ 306370 h 323613"/>
              <a:gd name="connsiteX24" fmla="*/ 147727 w 607609"/>
              <a:gd name="connsiteY24" fmla="*/ 161762 h 323613"/>
              <a:gd name="connsiteX25" fmla="*/ 2928 w 607609"/>
              <a:gd name="connsiteY25" fmla="*/ 17243 h 323613"/>
              <a:gd name="connsiteX26" fmla="*/ 792 w 607609"/>
              <a:gd name="connsiteY26" fmla="*/ 6222 h 323613"/>
              <a:gd name="connsiteX27" fmla="*/ 10137 w 607609"/>
              <a:gd name="connsiteY27" fmla="*/ 0 h 32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7609" h="323613">
                <a:moveTo>
                  <a:pt x="293671" y="0"/>
                </a:moveTo>
                <a:lnTo>
                  <a:pt x="455681" y="0"/>
                </a:lnTo>
                <a:cubicBezTo>
                  <a:pt x="458529" y="0"/>
                  <a:pt x="461200" y="1155"/>
                  <a:pt x="463069" y="3200"/>
                </a:cubicBezTo>
                <a:lnTo>
                  <a:pt x="604872" y="154918"/>
                </a:lnTo>
                <a:cubicBezTo>
                  <a:pt x="608522" y="158740"/>
                  <a:pt x="608522" y="164784"/>
                  <a:pt x="604872" y="168695"/>
                </a:cubicBezTo>
                <a:lnTo>
                  <a:pt x="463069" y="320413"/>
                </a:lnTo>
                <a:cubicBezTo>
                  <a:pt x="461200" y="322458"/>
                  <a:pt x="458529" y="323613"/>
                  <a:pt x="455681" y="323613"/>
                </a:cubicBezTo>
                <a:lnTo>
                  <a:pt x="293671" y="323613"/>
                </a:lnTo>
                <a:cubicBezTo>
                  <a:pt x="289576" y="323613"/>
                  <a:pt x="285838" y="321124"/>
                  <a:pt x="284324" y="317391"/>
                </a:cubicBezTo>
                <a:cubicBezTo>
                  <a:pt x="282722" y="313570"/>
                  <a:pt x="283612" y="309214"/>
                  <a:pt x="286461" y="306370"/>
                </a:cubicBezTo>
                <a:lnTo>
                  <a:pt x="431201" y="161762"/>
                </a:lnTo>
                <a:lnTo>
                  <a:pt x="286461" y="17243"/>
                </a:lnTo>
                <a:cubicBezTo>
                  <a:pt x="283612" y="14399"/>
                  <a:pt x="282722" y="10043"/>
                  <a:pt x="284324" y="6222"/>
                </a:cubicBezTo>
                <a:cubicBezTo>
                  <a:pt x="285838" y="2489"/>
                  <a:pt x="289576" y="0"/>
                  <a:pt x="293671" y="0"/>
                </a:cubicBezTo>
                <a:close/>
                <a:moveTo>
                  <a:pt x="10137" y="0"/>
                </a:moveTo>
                <a:lnTo>
                  <a:pt x="172112" y="0"/>
                </a:lnTo>
                <a:cubicBezTo>
                  <a:pt x="174960" y="0"/>
                  <a:pt x="177630" y="1155"/>
                  <a:pt x="179499" y="3200"/>
                </a:cubicBezTo>
                <a:lnTo>
                  <a:pt x="321271" y="154918"/>
                </a:lnTo>
                <a:cubicBezTo>
                  <a:pt x="324920" y="158740"/>
                  <a:pt x="324920" y="164784"/>
                  <a:pt x="321271" y="168695"/>
                </a:cubicBezTo>
                <a:lnTo>
                  <a:pt x="179499" y="320413"/>
                </a:lnTo>
                <a:cubicBezTo>
                  <a:pt x="177630" y="322458"/>
                  <a:pt x="174960" y="323613"/>
                  <a:pt x="172112" y="323613"/>
                </a:cubicBezTo>
                <a:lnTo>
                  <a:pt x="10137" y="323613"/>
                </a:lnTo>
                <a:cubicBezTo>
                  <a:pt x="6043" y="323613"/>
                  <a:pt x="2305" y="321124"/>
                  <a:pt x="792" y="317391"/>
                </a:cubicBezTo>
                <a:cubicBezTo>
                  <a:pt x="-810" y="313570"/>
                  <a:pt x="80" y="309214"/>
                  <a:pt x="2928" y="306370"/>
                </a:cubicBezTo>
                <a:lnTo>
                  <a:pt x="147727" y="161762"/>
                </a:lnTo>
                <a:lnTo>
                  <a:pt x="2928" y="17243"/>
                </a:lnTo>
                <a:cubicBezTo>
                  <a:pt x="80" y="14399"/>
                  <a:pt x="-810" y="10043"/>
                  <a:pt x="792" y="6222"/>
                </a:cubicBezTo>
                <a:cubicBezTo>
                  <a:pt x="2305" y="2489"/>
                  <a:pt x="6043" y="0"/>
                  <a:pt x="1013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2499321" y="2807510"/>
            <a:ext cx="3449493" cy="2411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670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7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kern="1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高校图像信息采集</a:t>
            </a:r>
            <a:endParaRPr lang="en-US" altLang="zh-CN" sz="3200" kern="100" dirty="0">
              <a:solidFill>
                <a:srgbClr val="FFFFFF"/>
              </a:solidFill>
              <a:effectLst/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kern="100" dirty="0">
                <a:solidFill>
                  <a:srgbClr val="FFFFFF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小程序使用说明</a:t>
            </a:r>
            <a:endParaRPr 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2935247" y="9502550"/>
            <a:ext cx="1710465" cy="700444"/>
            <a:chOff x="2278621" y="4902075"/>
            <a:chExt cx="2572531" cy="1053465"/>
          </a:xfrm>
        </p:grpSpPr>
        <p:pic>
          <p:nvPicPr>
            <p:cNvPr id="23" name="图片 22" descr="徽标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78621" y="4902075"/>
              <a:ext cx="967740" cy="1053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4137" y="5069397"/>
              <a:ext cx="1517015" cy="7188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提交照片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7965675"/>
            <a:ext cx="6732836" cy="1500348"/>
          </a:xfrm>
        </p:spPr>
        <p:txBody>
          <a:bodyPr/>
          <a:lstStyle/>
          <a:p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显示                   </a:t>
            </a:r>
            <a:r>
              <a:rPr lang="en-US" altLang="zh-CN" sz="2800" b="1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b="1" dirty="0">
                <a:solidFill>
                  <a:srgbClr val="739BDE"/>
                </a:solidFill>
                <a:latin typeface="+mn-lt"/>
                <a:ea typeface="+mn-ea"/>
                <a:cs typeface="+mn-ea"/>
                <a:sym typeface="+mn-lt"/>
              </a:rPr>
              <a:t>录取照片比对成功</a:t>
            </a: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即为完成。点击“下一步”后确认提交，进入支付页面。</a:t>
            </a:r>
            <a:endParaRPr lang="zh-CN" altLang="en-US" b="1" dirty="0"/>
          </a:p>
        </p:txBody>
      </p:sp>
      <p:sp>
        <p:nvSpPr>
          <p:cNvPr id="6" name="矩形: 圆角 5"/>
          <p:cNvSpPr/>
          <p:nvPr/>
        </p:nvSpPr>
        <p:spPr>
          <a:xfrm>
            <a:off x="2069982" y="7844358"/>
            <a:ext cx="1709855" cy="55970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B04F4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B04F44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初审合格</a:t>
            </a:r>
            <a:endParaRPr lang="zh-CN" altLang="en-US" sz="2800" b="1" dirty="0">
              <a:solidFill>
                <a:srgbClr val="B04F44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3556000" y="8488375"/>
            <a:ext cx="1556244" cy="582450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下一步</a:t>
            </a:r>
            <a:endParaRPr lang="zh-CN" altLang="en-US" sz="28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3775900" y="1487651"/>
            <a:ext cx="3436518" cy="5778016"/>
            <a:chOff x="757897" y="1833647"/>
            <a:chExt cx="2991154" cy="5029200"/>
          </a:xfrm>
        </p:grpSpPr>
        <p:pic>
          <p:nvPicPr>
            <p:cNvPr id="9" name="图片 8" descr="图形用户界面, 应用程序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954" y="1833647"/>
              <a:ext cx="2201039" cy="502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r="1369"/>
            <a:stretch>
              <a:fillRect/>
            </a:stretch>
          </p:blipFill>
          <p:spPr>
            <a:xfrm>
              <a:off x="2155215" y="4454093"/>
              <a:ext cx="859632" cy="3619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图片 10" descr="图形用户界面, 应用程序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41" b="14373"/>
            <a:stretch>
              <a:fillRect/>
            </a:stretch>
          </p:blipFill>
          <p:spPr>
            <a:xfrm>
              <a:off x="757897" y="5701868"/>
              <a:ext cx="2991154" cy="5048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t="5003"/>
          <a:stretch>
            <a:fillRect/>
          </a:stretch>
        </p:blipFill>
        <p:spPr>
          <a:xfrm>
            <a:off x="667217" y="1476829"/>
            <a:ext cx="2822802" cy="5788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096" y="3411875"/>
            <a:ext cx="1524354" cy="2027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l="31575" t="70346" r="31575" b="25791"/>
          <a:stretch>
            <a:fillRect/>
          </a:stretch>
        </p:blipFill>
        <p:spPr>
          <a:xfrm>
            <a:off x="537671" y="5417984"/>
            <a:ext cx="3088433" cy="698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支付订单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7242075"/>
            <a:ext cx="6732836" cy="2661312"/>
          </a:xfrm>
        </p:spPr>
        <p:txBody>
          <a:bodyPr/>
          <a:lstStyle/>
          <a:p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点击“下一步”需要二次确认进入支付订单页面。点击“微信支付”进入支付流程，支付完成后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sz="2800" b="1" kern="0" spc="10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确定</a:t>
            </a:r>
            <a:r>
              <a:rPr lang="zh-CN" altLang="en-US" sz="2800" b="1" kern="0" spc="10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跳转到我的订单列表。</a:t>
            </a:r>
            <a:endParaRPr lang="zh-CN" altLang="en-US" b="1" dirty="0"/>
          </a:p>
        </p:txBody>
      </p:sp>
      <p:sp>
        <p:nvSpPr>
          <p:cNvPr id="6" name="矩形: 圆角 5"/>
          <p:cNvSpPr/>
          <p:nvPr/>
        </p:nvSpPr>
        <p:spPr>
          <a:xfrm>
            <a:off x="2079380" y="7433859"/>
            <a:ext cx="1591868" cy="517899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下一步</a:t>
            </a:r>
            <a:endParaRPr lang="zh-CN" altLang="en-US" sz="2800" b="1" dirty="0"/>
          </a:p>
        </p:txBody>
      </p:sp>
      <p:sp>
        <p:nvSpPr>
          <p:cNvPr id="7" name="矩形: 圆角 6"/>
          <p:cNvSpPr/>
          <p:nvPr/>
        </p:nvSpPr>
        <p:spPr>
          <a:xfrm>
            <a:off x="3521122" y="8054832"/>
            <a:ext cx="1977391" cy="517899"/>
          </a:xfrm>
          <a:prstGeom prst="roundRect">
            <a:avLst>
              <a:gd name="adj" fmla="val 50000"/>
            </a:avLst>
          </a:prstGeom>
          <a:solidFill>
            <a:srgbClr val="58BE6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微信支付</a:t>
            </a:r>
            <a:endParaRPr lang="zh-CN" altLang="en-US" sz="28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285462" y="1214650"/>
            <a:ext cx="6793399" cy="5964071"/>
            <a:chOff x="635865" y="1590391"/>
            <a:chExt cx="5728530" cy="5029200"/>
          </a:xfrm>
        </p:grpSpPr>
        <p:pic>
          <p:nvPicPr>
            <p:cNvPr id="8" name="内容占位符 5" descr="图形用户界面, 应用程序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77" y="1590391"/>
              <a:ext cx="2446637" cy="502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图片 8" descr="图形用户界面, 应用程序, 聊天或短信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230" y="1590391"/>
              <a:ext cx="2438165" cy="502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内容占位符 5" descr="图形用户界面, 应用程序&#10;&#10;描述已自动生成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6" t="62934" r="4986" b="30293"/>
            <a:stretch>
              <a:fillRect/>
            </a:stretch>
          </p:blipFill>
          <p:spPr>
            <a:xfrm>
              <a:off x="635865" y="4705012"/>
              <a:ext cx="2855062" cy="441498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标题 1"/>
          <p:cNvSpPr txBox="1"/>
          <p:nvPr/>
        </p:nvSpPr>
        <p:spPr>
          <a:xfrm>
            <a:off x="1584242" y="4504279"/>
            <a:ext cx="725384" cy="3406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600" dirty="0">
                <a:solidFill>
                  <a:srgbClr val="578CEC"/>
                </a:solidFill>
                <a:latin typeface="+mj-ea"/>
                <a:cs typeface="+mn-ea"/>
                <a:sym typeface="+mn-lt"/>
              </a:rPr>
              <a:t>**</a:t>
            </a:r>
            <a:r>
              <a:rPr lang="zh-CN" altLang="en-US" sz="1600" dirty="0">
                <a:solidFill>
                  <a:srgbClr val="578CEC"/>
                </a:solidFill>
                <a:latin typeface="+mj-ea"/>
                <a:cs typeface="+mn-ea"/>
                <a:sym typeface="+mn-lt"/>
              </a:rPr>
              <a:t>元</a:t>
            </a:r>
            <a:endParaRPr lang="en-US" altLang="zh-CN" sz="1600" dirty="0">
              <a:solidFill>
                <a:srgbClr val="578CEC"/>
              </a:solidFill>
              <a:latin typeface="+mj-ea"/>
              <a:cs typeface="+mn-ea"/>
              <a:sym typeface="+mn-lt"/>
            </a:endParaRPr>
          </a:p>
        </p:txBody>
      </p:sp>
      <p:pic>
        <p:nvPicPr>
          <p:cNvPr id="3" name="图片 2" descr="图片包含 文本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2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7" y="3644149"/>
            <a:ext cx="440531" cy="180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订单列表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7194206"/>
            <a:ext cx="6732836" cy="2314665"/>
          </a:xfrm>
        </p:spPr>
        <p:txBody>
          <a:bodyPr/>
          <a:lstStyle/>
          <a:p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订单列表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按时间倒序显示所有历史订单，订单状态包括</a:t>
            </a:r>
            <a:r>
              <a:rPr lang="zh-CN" altLang="zh-CN" sz="2800" b="1" spc="-800" dirty="0">
                <a:effectLst/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sz="2800" b="1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待支付</a:t>
            </a:r>
            <a:r>
              <a:rPr lang="zh-CN" altLang="en-US" sz="2800" b="1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 kern="0" spc="-2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</a:t>
            </a:r>
            <a:r>
              <a:rPr lang="zh-CN" altLang="en-US" sz="28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审核、</a:t>
            </a:r>
            <a:r>
              <a:rPr lang="zh-CN" altLang="en-US" sz="2800" b="1" kern="0" spc="-6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被驳回、</a:t>
            </a:r>
            <a:r>
              <a:rPr lang="zh-CN" altLang="en-US" sz="2800" b="1" kern="0" spc="-6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待制作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 dirty="0"/>
          </a:p>
        </p:txBody>
      </p:sp>
      <p:pic>
        <p:nvPicPr>
          <p:cNvPr id="6" name="图片 5" descr="图形用户界面, 文本, 应用程序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0" y="1182942"/>
            <a:ext cx="2856034" cy="5886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 descr="图片包含 文本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6" y="5916317"/>
            <a:ext cx="431007" cy="176507"/>
          </a:xfrm>
          <a:prstGeom prst="rect">
            <a:avLst/>
          </a:prstGeom>
        </p:spPr>
      </p:pic>
      <p:pic>
        <p:nvPicPr>
          <p:cNvPr id="8" name="图片 7" descr="张着嘴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82" y="3558690"/>
            <a:ext cx="431006" cy="1765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订单列表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8129799"/>
            <a:ext cx="6732836" cy="1277436"/>
          </a:xfrm>
        </p:spPr>
        <p:txBody>
          <a:bodyPr/>
          <a:lstStyle/>
          <a:p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支持筛选订单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点击订单卡片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可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查看订单详情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409481" y="1284578"/>
            <a:ext cx="6713767" cy="6235338"/>
            <a:chOff x="805245" y="1434704"/>
            <a:chExt cx="5415084" cy="5029200"/>
          </a:xfrm>
        </p:grpSpPr>
        <p:pic>
          <p:nvPicPr>
            <p:cNvPr id="2" name="内容占位符 4" descr="图形用户界面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837" y="1434704"/>
              <a:ext cx="2440492" cy="502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图片 2" descr="图形用户界面, 文本, 应用程序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45" y="1434704"/>
              <a:ext cx="2443807" cy="502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标题 1"/>
          <p:cNvSpPr txBox="1"/>
          <p:nvPr/>
        </p:nvSpPr>
        <p:spPr>
          <a:xfrm>
            <a:off x="5024780" y="4594728"/>
            <a:ext cx="536233" cy="2252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40"/>
              </a:lnSpc>
            </a:pPr>
            <a:endParaRPr lang="zh-CN" altLang="en-US" sz="1200" b="0" dirty="0">
              <a:solidFill>
                <a:srgbClr val="9797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5074121" y="4483101"/>
            <a:ext cx="609129" cy="343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40"/>
              </a:lnSpc>
            </a:pPr>
            <a:r>
              <a:rPr lang="en-US" altLang="zh-CN" sz="1200" b="0" dirty="0">
                <a:solidFill>
                  <a:srgbClr val="979797"/>
                </a:solidFill>
                <a:latin typeface="+mn-lt"/>
                <a:ea typeface="+mn-ea"/>
                <a:cs typeface="+mn-ea"/>
                <a:sym typeface="+mn-lt"/>
              </a:rPr>
              <a:t>15 </a:t>
            </a:r>
            <a:r>
              <a:rPr lang="zh-CN" altLang="en-US" sz="1200" b="0" dirty="0">
                <a:solidFill>
                  <a:srgbClr val="979797"/>
                </a:solidFill>
                <a:latin typeface="+mn-lt"/>
                <a:ea typeface="+mn-ea"/>
                <a:cs typeface="+mn-ea"/>
                <a:sym typeface="+mn-lt"/>
              </a:rPr>
              <a:t>元</a:t>
            </a:r>
            <a:endParaRPr lang="zh-CN" altLang="en-US" sz="1200" b="0" dirty="0">
              <a:solidFill>
                <a:srgbClr val="97979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 descr="张着嘴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95" y="3331368"/>
            <a:ext cx="469948" cy="192455"/>
          </a:xfrm>
          <a:prstGeom prst="rect">
            <a:avLst/>
          </a:prstGeom>
        </p:spPr>
      </p:pic>
      <p:pic>
        <p:nvPicPr>
          <p:cNvPr id="6" name="图片 5" descr="图片包含 文本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brightnessContrast bright="-40000" contrast="20000"/>
                    </a14:imgEffect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31" y="6365081"/>
            <a:ext cx="479401" cy="1963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订单状态</a:t>
            </a:r>
            <a:r>
              <a:rPr lang="en-US" altLang="zh-CN" dirty="0"/>
              <a:t>-</a:t>
            </a:r>
            <a:r>
              <a:rPr lang="zh-CN" altLang="en-US" dirty="0"/>
              <a:t>待支付</a:t>
            </a:r>
            <a:endParaRPr lang="zh-CN" altLang="en-US" dirty="0"/>
          </a:p>
        </p:txBody>
      </p:sp>
      <p:pic>
        <p:nvPicPr>
          <p:cNvPr id="6" name="图片 5" descr="图形用户界面, 文本, 应用程序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4"/>
          <a:stretch>
            <a:fillRect/>
          </a:stretch>
        </p:blipFill>
        <p:spPr>
          <a:xfrm>
            <a:off x="833946" y="1363835"/>
            <a:ext cx="5891782" cy="5608693"/>
          </a:xfrm>
          <a:prstGeom prst="rect">
            <a:avLst/>
          </a:prstGeom>
        </p:spPr>
      </p:pic>
      <p:sp>
        <p:nvSpPr>
          <p:cNvPr id="2" name="textbox 182"/>
          <p:cNvSpPr/>
          <p:nvPr/>
        </p:nvSpPr>
        <p:spPr>
          <a:xfrm>
            <a:off x="489645" y="7383861"/>
            <a:ext cx="6758940" cy="19894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2800" dirty="0"/>
          </a:p>
          <a:p>
            <a:pPr marL="774065" algn="l" rtl="0" eaLnBrk="0">
              <a:lnSpc>
                <a:spcPct val="150000"/>
              </a:lnSpc>
            </a:pPr>
            <a:r>
              <a:rPr sz="2800" b="1" kern="0" spc="-50" dirty="0" err="1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2800" b="1" kern="0" spc="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sz="2800" b="1" kern="0" spc="-50" dirty="0" err="1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去支付</a:t>
            </a:r>
            <a:r>
              <a:rPr lang="zh-CN" altLang="en-US" sz="2800" b="1" kern="0" spc="6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</a:t>
            </a:r>
            <a:r>
              <a:rPr sz="2800" b="1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，跳转到支付页面进行</a:t>
            </a:r>
            <a:endParaRPr lang="en-US" altLang="en-US" sz="2800" dirty="0"/>
          </a:p>
          <a:p>
            <a:pPr marL="12700" algn="l" rtl="0" eaLnBrk="0">
              <a:lnSpc>
                <a:spcPts val="4015"/>
              </a:lnSpc>
            </a:pPr>
            <a:r>
              <a:rPr sz="28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微信支付。</a:t>
            </a:r>
            <a:endParaRPr lang="en-US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8445" y="4583906"/>
            <a:ext cx="932285" cy="3817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订单状态</a:t>
            </a:r>
            <a:r>
              <a:rPr lang="en-US" altLang="zh-CN" dirty="0"/>
              <a:t>-</a:t>
            </a:r>
            <a:r>
              <a:rPr lang="zh-CN" altLang="en-US" dirty="0"/>
              <a:t>待审核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7527267"/>
            <a:ext cx="6732836" cy="1277436"/>
          </a:xfrm>
        </p:spPr>
        <p:txBody>
          <a:bodyPr/>
          <a:lstStyle/>
          <a:p>
            <a:r>
              <a:rPr lang="zh-CN" altLang="en-US" sz="2800" b="1" dirty="0">
                <a:effectLst/>
                <a:latin typeface="+mj-ea"/>
                <a:ea typeface="+mj-ea"/>
                <a:cs typeface="宋体" panose="02010600030101010101" pitchFamily="2" charset="-122"/>
              </a:rPr>
              <a:t>支付成功后，等待审核结果。</a:t>
            </a:r>
            <a:endParaRPr lang="zh-CN" altLang="en-US" b="1" dirty="0"/>
          </a:p>
        </p:txBody>
      </p:sp>
      <p:pic>
        <p:nvPicPr>
          <p:cNvPr id="2" name="图片 1" descr="图形用户界面, 文本, 应用程序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0" b="45312"/>
          <a:stretch>
            <a:fillRect/>
          </a:stretch>
        </p:blipFill>
        <p:spPr>
          <a:xfrm>
            <a:off x="409482" y="1679212"/>
            <a:ext cx="6732836" cy="5743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张着嘴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19" y="5438616"/>
            <a:ext cx="1032827" cy="4229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订单状态</a:t>
            </a:r>
            <a:r>
              <a:rPr lang="en-US" altLang="zh-CN" dirty="0"/>
              <a:t>-</a:t>
            </a:r>
            <a:r>
              <a:rPr lang="zh-CN" altLang="en-US" dirty="0"/>
              <a:t>被驳回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13419" y="7709512"/>
            <a:ext cx="6732836" cy="1382690"/>
          </a:xfrm>
        </p:spPr>
        <p:txBody>
          <a:bodyPr/>
          <a:lstStyle/>
          <a:p>
            <a:pPr algn="l"/>
            <a:r>
              <a:rPr lang="zh-CN" altLang="en-US" sz="2800" b="1" kern="0" spc="-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zh-CN" altLang="en-US" sz="2800" b="1" kern="0" spc="4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“</a:t>
            </a:r>
            <a:r>
              <a:rPr lang="zh-CN" altLang="en-US" sz="2800" b="1" kern="0" spc="-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修改照片</a:t>
            </a:r>
            <a:r>
              <a:rPr lang="zh-CN" altLang="en-US" sz="2800" b="1" kern="0" spc="60" dirty="0">
                <a:solidFill>
                  <a:srgbClr val="40404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” </a:t>
            </a:r>
            <a:r>
              <a:rPr lang="zh-CN" altLang="en-US" sz="2800" b="1" spc="-800" dirty="0">
                <a:effectLst/>
                <a:latin typeface="+mj-ea"/>
                <a:ea typeface="+mj-ea"/>
                <a:cs typeface="宋体" panose="02010600030101010101" pitchFamily="2" charset="-122"/>
              </a:rPr>
              <a:t>，</a:t>
            </a:r>
            <a:r>
              <a:rPr lang="zh-CN" altLang="en-US" sz="2800" b="1" dirty="0">
                <a:effectLst/>
                <a:latin typeface="+mj-ea"/>
                <a:ea typeface="+mj-ea"/>
                <a:cs typeface="宋体" panose="02010600030101010101" pitchFamily="2" charset="-122"/>
              </a:rPr>
              <a:t>根据提示驳回原因，跳转页面重新拍摄或选择照片上传。</a:t>
            </a:r>
            <a:endParaRPr lang="zh-CN" altLang="en-US" b="1" dirty="0"/>
          </a:p>
        </p:txBody>
      </p:sp>
      <p:pic>
        <p:nvPicPr>
          <p:cNvPr id="2" name="图片 1" descr="图形用户界面, 文本, 应用程序, 聊天或短信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6" y="1488143"/>
            <a:ext cx="5504587" cy="6032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 descr="张着嘴&#10;&#10;低可信度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09" y="4381500"/>
            <a:ext cx="868491" cy="3556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订单状态</a:t>
            </a:r>
            <a:r>
              <a:rPr lang="en-US" altLang="zh-CN" dirty="0"/>
              <a:t>-</a:t>
            </a:r>
            <a:r>
              <a:rPr lang="zh-CN" altLang="en-US" dirty="0"/>
              <a:t>待制作、制作中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50000"/>
          <a:stretch>
            <a:fillRect/>
          </a:stretch>
        </p:blipFill>
        <p:spPr>
          <a:xfrm>
            <a:off x="864398" y="1670131"/>
            <a:ext cx="5823004" cy="4787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887104" y="7175566"/>
            <a:ext cx="5800298" cy="1264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83895" rtl="0" eaLnBrk="0">
              <a:lnSpc>
                <a:spcPct val="150000"/>
              </a:lnSpc>
            </a:pPr>
            <a:r>
              <a:rPr lang="zh-CN" altLang="en-US" sz="2700" b="1" kern="0" spc="-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订单状态显示为</a:t>
            </a:r>
            <a:r>
              <a:rPr lang="zh-CN" altLang="en-US" sz="2700" b="1" kern="0" spc="-100" dirty="0">
                <a:solidFill>
                  <a:srgbClr val="6889D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待制作</a:t>
            </a:r>
            <a:r>
              <a:rPr lang="zh-CN" altLang="en-US" sz="2700" b="1" kern="0" spc="-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，采集流程结束</a:t>
            </a:r>
            <a:r>
              <a:rPr lang="zh-CN" altLang="en-US" sz="2700" b="1" kern="0" spc="-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7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89" y="2705111"/>
            <a:ext cx="1771438" cy="2371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2330792"/>
            <a:ext cx="7559674" cy="38521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15"/>
          </a:p>
        </p:txBody>
      </p:sp>
      <p:sp>
        <p:nvSpPr>
          <p:cNvPr id="6" name="标题 1"/>
          <p:cNvSpPr txBox="1"/>
          <p:nvPr/>
        </p:nvSpPr>
        <p:spPr>
          <a:xfrm>
            <a:off x="409482" y="3038320"/>
            <a:ext cx="6732836" cy="1142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670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7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200" dirty="0">
                <a:effectLst/>
                <a:latin typeface="+mn-lt"/>
                <a:ea typeface="+mn-ea"/>
                <a:cs typeface="+mn-ea"/>
                <a:sym typeface="+mn-lt"/>
              </a:rPr>
              <a:t>采集小程序地址</a:t>
            </a:r>
            <a:endParaRPr lang="en-US" dirty="0"/>
          </a:p>
        </p:txBody>
      </p:sp>
      <p:sp>
        <p:nvSpPr>
          <p:cNvPr id="7" name="文本占位符 3"/>
          <p:cNvSpPr txBox="1"/>
          <p:nvPr/>
        </p:nvSpPr>
        <p:spPr>
          <a:xfrm>
            <a:off x="1505843" y="4636020"/>
            <a:ext cx="4540116" cy="932268"/>
          </a:xfrm>
          <a:prstGeom prst="rect">
            <a:avLst/>
          </a:prstGeom>
        </p:spPr>
        <p:txBody>
          <a:bodyPr anchor="ctr"/>
          <a:lstStyle>
            <a:lvl1pPr marL="0" indent="0" algn="ctr" defTabSz="567055" rtl="0" eaLnBrk="1" latinLnBrk="0" hangingPunct="1">
              <a:lnSpc>
                <a:spcPct val="120000"/>
              </a:lnSpc>
              <a:spcBef>
                <a:spcPts val="620"/>
              </a:spcBef>
              <a:buFont typeface="Arial" panose="020B0604020202020204" pitchFamily="34" charset="0"/>
              <a:buNone/>
              <a:defRPr sz="74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25450" indent="-141605" algn="l" defTabSz="567055" rtl="0" eaLnBrk="1" latinLnBrk="0" hangingPunct="1">
              <a:lnSpc>
                <a:spcPct val="12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660" indent="-141605" algn="l" defTabSz="567055" rtl="0" eaLnBrk="1" latinLnBrk="0" hangingPunct="1">
              <a:lnSpc>
                <a:spcPct val="12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8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2505" indent="-141605" algn="l" defTabSz="567055" rtl="0" eaLnBrk="1" latinLnBrk="0" hangingPunct="1">
              <a:lnSpc>
                <a:spcPct val="12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715" indent="-141605" algn="l" defTabSz="567055" rtl="0" eaLnBrk="1" latinLnBrk="0" hangingPunct="1">
              <a:lnSpc>
                <a:spcPct val="12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7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9560" indent="-141605" algn="l" defTabSz="56705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770" indent="-141605" algn="l" defTabSz="56705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615" indent="-141605" algn="l" defTabSz="56705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25" indent="-141605" algn="l" defTabSz="567055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000" b="1" dirty="0">
                <a:effectLst/>
                <a:cs typeface="+mn-ea"/>
                <a:sym typeface="+mn-lt"/>
              </a:rPr>
              <a:t>微信扫描二维码或者微信搜索</a:t>
            </a:r>
            <a:endParaRPr lang="en-US" altLang="zh-CN" sz="2000" b="1" dirty="0">
              <a:effectLst/>
              <a:cs typeface="+mn-ea"/>
              <a:sym typeface="+mn-lt"/>
            </a:endParaRPr>
          </a:p>
          <a:p>
            <a:r>
              <a:rPr lang="zh-CN" altLang="en-US" sz="1800" b="1" dirty="0">
                <a:cs typeface="+mn-ea"/>
                <a:sym typeface="+mn-lt"/>
              </a:rPr>
              <a:t>“ </a:t>
            </a:r>
            <a:r>
              <a:rPr lang="zh-CN" altLang="zh-CN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高校图像信息采集</a:t>
            </a:r>
            <a:r>
              <a:rPr lang="en-US" altLang="zh-CN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 </a:t>
            </a:r>
            <a:r>
              <a:rPr lang="zh-CN" altLang="en-US" sz="1800" b="1" dirty="0">
                <a:cs typeface="+mn-ea"/>
                <a:sym typeface="+mn-lt"/>
              </a:rPr>
              <a:t>”</a:t>
            </a:r>
            <a:r>
              <a:rPr lang="zh-CN" altLang="zh-CN" sz="2000" b="1" dirty="0">
                <a:effectLst/>
                <a:cs typeface="+mn-ea"/>
                <a:sym typeface="+mn-lt"/>
              </a:rPr>
              <a:t> 小程序</a:t>
            </a:r>
            <a:endParaRPr lang="en-US" altLang="zh-CN" sz="2000" b="1" dirty="0">
              <a:effectLst/>
              <a:cs typeface="+mn-ea"/>
              <a:sym typeface="+mn-lt"/>
            </a:endParaRPr>
          </a:p>
        </p:txBody>
      </p:sp>
      <p:pic>
        <p:nvPicPr>
          <p:cNvPr id="3" name="图片 2" descr="小程序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320" y="6480175"/>
            <a:ext cx="3201670" cy="3201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72821" y="7677540"/>
            <a:ext cx="6388100" cy="1922190"/>
          </a:xfrm>
        </p:spPr>
        <p:txBody>
          <a:bodyPr/>
          <a:lstStyle/>
          <a:p>
            <a:pPr indent="935990" algn="just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新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用户进入小程序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仅显示                                                                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			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		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和                                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功能模块。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95650" y="8345038"/>
            <a:ext cx="2930096" cy="702784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上传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图像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采集码</a:t>
            </a:r>
            <a:endParaRPr lang="zh-CN" altLang="en-US" sz="2800" b="1" dirty="0"/>
          </a:p>
        </p:txBody>
      </p:sp>
      <p:sp>
        <p:nvSpPr>
          <p:cNvPr id="9" name="矩形: 圆角 8"/>
          <p:cNvSpPr/>
          <p:nvPr/>
        </p:nvSpPr>
        <p:spPr>
          <a:xfrm>
            <a:off x="4244454" y="8345038"/>
            <a:ext cx="2616467" cy="702784"/>
          </a:xfrm>
          <a:prstGeom prst="roundRect">
            <a:avLst>
              <a:gd name="adj" fmla="val 50000"/>
            </a:avLst>
          </a:prstGeom>
          <a:solidFill>
            <a:srgbClr val="58BE6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新生照片上传</a:t>
            </a:r>
            <a:endParaRPr lang="zh-CN" altLang="en-US" sz="2800" b="1" dirty="0"/>
          </a:p>
        </p:txBody>
      </p:sp>
      <p:pic>
        <p:nvPicPr>
          <p:cNvPr id="10" name="内容占位符 4" descr="图形用户界面, 文本, 应用程序, 聊天或短信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85" y="1354704"/>
            <a:ext cx="2954966" cy="6092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标题 3"/>
          <p:cNvSpPr txBox="1"/>
          <p:nvPr/>
        </p:nvSpPr>
        <p:spPr>
          <a:xfrm>
            <a:off x="413419" y="40254"/>
            <a:ext cx="6732836" cy="893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5670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7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打开小程序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授权登录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6760368"/>
            <a:ext cx="6732836" cy="3021402"/>
          </a:xfrm>
        </p:spPr>
        <p:txBody>
          <a:bodyPr/>
          <a:lstStyle/>
          <a:p>
            <a:pPr indent="756285">
              <a:lnSpc>
                <a:spcPct val="150000"/>
              </a:lnSpc>
            </a:pP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en-US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                              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弹出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授权登录页面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，勾选</a:t>
            </a:r>
            <a:r>
              <a:rPr lang="zh-CN" altLang="en-US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ea typeface="+mn-ea"/>
                <a:cs typeface="+mn-ea"/>
                <a:sym typeface="+mn-lt"/>
              </a:rPr>
              <a:t>同意《大学生图像信息采集网服务使用协议》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后，点击                   ，获取并验证手机号后跳转至已登录页面。</a:t>
            </a:r>
            <a:endParaRPr lang="zh-CN" altLang="en-US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73966" y="1263004"/>
            <a:ext cx="6636457" cy="5499746"/>
            <a:chOff x="979687" y="1263004"/>
            <a:chExt cx="4926774" cy="4082902"/>
          </a:xfrm>
        </p:grpSpPr>
        <p:grpSp>
          <p:nvGrpSpPr>
            <p:cNvPr id="11" name="组合 10"/>
            <p:cNvGrpSpPr/>
            <p:nvPr/>
          </p:nvGrpSpPr>
          <p:grpSpPr>
            <a:xfrm>
              <a:off x="979687" y="1263004"/>
              <a:ext cx="2174036" cy="4082902"/>
              <a:chOff x="674887" y="1266664"/>
              <a:chExt cx="2174036" cy="4082902"/>
            </a:xfrm>
          </p:grpSpPr>
          <p:pic>
            <p:nvPicPr>
              <p:cNvPr id="7" name="内容占位符 8" descr="图形用户界面, 文本&#10;&#10;描述已自动生成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harpenSoften amount="-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743" y="1266664"/>
                <a:ext cx="1979400" cy="40829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内容占位符 8" descr="图形用户界面, 文本&#10;&#10;描述已自动生成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678"/>
              <a:stretch>
                <a:fillRect/>
              </a:stretch>
            </p:blipFill>
            <p:spPr>
              <a:xfrm>
                <a:off x="674887" y="3674143"/>
                <a:ext cx="2174036" cy="167365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2" name="组合 11"/>
            <p:cNvGrpSpPr/>
            <p:nvPr/>
          </p:nvGrpSpPr>
          <p:grpSpPr>
            <a:xfrm>
              <a:off x="3752867" y="1263006"/>
              <a:ext cx="2153594" cy="4082900"/>
              <a:chOff x="3981467" y="1266666"/>
              <a:chExt cx="2153594" cy="4082900"/>
            </a:xfrm>
          </p:grpSpPr>
          <p:pic>
            <p:nvPicPr>
              <p:cNvPr id="8" name="图片 7" descr="图形用户界面, 文本, 应用程序&#10;&#10;描述已自动生成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3953" y="1266666"/>
                <a:ext cx="1973324" cy="40829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" name="图片 9" descr="图形用户界面, 文本, 应用程序&#10;&#10;描述已自动生成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844" b="29666"/>
              <a:stretch>
                <a:fillRect/>
              </a:stretch>
            </p:blipFill>
            <p:spPr>
              <a:xfrm>
                <a:off x="3981467" y="3832913"/>
                <a:ext cx="2153594" cy="42288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14" name="矩形: 圆角 13"/>
          <p:cNvSpPr/>
          <p:nvPr/>
        </p:nvSpPr>
        <p:spPr>
          <a:xfrm>
            <a:off x="2114187" y="7084881"/>
            <a:ext cx="2900932" cy="569402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上传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图像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采集码</a:t>
            </a:r>
            <a:endParaRPr lang="zh-CN" altLang="en-US" sz="2800" b="1" dirty="0"/>
          </a:p>
        </p:txBody>
      </p:sp>
      <p:sp>
        <p:nvSpPr>
          <p:cNvPr id="15" name="矩形: 圆角 14"/>
          <p:cNvSpPr/>
          <p:nvPr/>
        </p:nvSpPr>
        <p:spPr>
          <a:xfrm>
            <a:off x="4851163" y="8394464"/>
            <a:ext cx="1784025" cy="569635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授权登录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授权登录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indent="756285"/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登陆成功后，页面下方将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显示</a:t>
            </a:r>
            <a:r>
              <a:rPr lang="en-US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我的订单</a:t>
            </a:r>
            <a:r>
              <a:rPr lang="en-US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”“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加洗照片</a:t>
            </a:r>
            <a:r>
              <a:rPr lang="en-US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”“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账号信息</a:t>
            </a:r>
            <a:r>
              <a:rPr lang="en-US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”“</a:t>
            </a:r>
            <a:r>
              <a:rPr lang="zh-CN" altLang="en-US" sz="2800" b="1">
                <a:effectLst/>
                <a:latin typeface="+mn-lt"/>
                <a:ea typeface="+mn-ea"/>
                <a:cs typeface="+mn-ea"/>
                <a:sym typeface="+mn-lt"/>
              </a:rPr>
              <a:t>联系</a:t>
            </a:r>
            <a:r>
              <a:rPr lang="zh-CN" altLang="zh-CN" sz="2800" b="1">
                <a:effectLst/>
                <a:latin typeface="+mn-lt"/>
                <a:ea typeface="+mn-ea"/>
                <a:cs typeface="+mn-ea"/>
                <a:sym typeface="+mn-lt"/>
              </a:rPr>
              <a:t>客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服</a:t>
            </a:r>
            <a:r>
              <a:rPr lang="en-US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四个模块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 dirty="0"/>
          </a:p>
        </p:txBody>
      </p:sp>
      <p:pic>
        <p:nvPicPr>
          <p:cNvPr id="6" name="图片 5" descr="图形用户界面, 网站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15" y="1267634"/>
            <a:ext cx="3079370" cy="6342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添加采集信息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6713961"/>
            <a:ext cx="6732836" cy="3039847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请先至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学信网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获取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采集码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”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  <a:p>
            <a:pPr algn="l">
              <a:spcBef>
                <a:spcPts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“ </a:t>
            </a:r>
            <a:r>
              <a:rPr lang="zh-CN" altLang="en-US" sz="3600" b="1" dirty="0">
                <a:solidFill>
                  <a:srgbClr val="739BDE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⊕</a:t>
            </a:r>
            <a:r>
              <a:rPr lang="zh-CN" altLang="zh-CN" sz="2800" b="1" dirty="0">
                <a:solidFill>
                  <a:srgbClr val="739BDE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添加采集信息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按钮，进入添加学籍页面。</a:t>
            </a:r>
            <a:b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点击                            按钮，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扫描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采集码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或从相册中选择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采集码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进行识别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986691" y="8720121"/>
            <a:ext cx="2509669" cy="466104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>
                <a:effectLst/>
                <a:latin typeface="+mn-lt"/>
                <a:ea typeface="+mn-ea"/>
                <a:cs typeface="+mn-ea"/>
                <a:sym typeface="+mn-lt"/>
              </a:rPr>
              <a:t>上传</a:t>
            </a:r>
            <a:r>
              <a:rPr lang="zh-CN" altLang="en-US" sz="2400" b="1" dirty="0">
                <a:effectLst/>
                <a:latin typeface="+mn-lt"/>
                <a:ea typeface="+mn-ea"/>
                <a:cs typeface="+mn-ea"/>
                <a:sym typeface="+mn-lt"/>
              </a:rPr>
              <a:t>图像</a:t>
            </a:r>
            <a:r>
              <a:rPr lang="zh-CN" altLang="zh-CN" sz="2400" b="1" dirty="0">
                <a:effectLst/>
                <a:latin typeface="+mn-lt"/>
                <a:ea typeface="+mn-ea"/>
                <a:cs typeface="+mn-ea"/>
                <a:sym typeface="+mn-lt"/>
              </a:rPr>
              <a:t>采集码</a:t>
            </a:r>
            <a:endParaRPr lang="zh-CN" altLang="en-US" sz="2400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824034" y="1195540"/>
            <a:ext cx="5911606" cy="5199208"/>
            <a:chOff x="849162" y="1396466"/>
            <a:chExt cx="5391465" cy="4741748"/>
          </a:xfrm>
        </p:grpSpPr>
        <p:pic>
          <p:nvPicPr>
            <p:cNvPr id="7" name="内容占位符 5" descr="图形用户界面, 文本, 应用程序, 聊天或短信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754" y="1396468"/>
              <a:ext cx="2301462" cy="47417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图片 7" descr="图形用户界面, 网站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162" y="1396466"/>
              <a:ext cx="2302352" cy="47417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图片 8" descr="图形用户界面, 网站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43" t="8333" b="84490"/>
            <a:stretch>
              <a:fillRect/>
            </a:stretch>
          </p:blipFill>
          <p:spPr>
            <a:xfrm>
              <a:off x="2105343" y="1634889"/>
              <a:ext cx="1219578" cy="4348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内容占位符 5" descr="图形用户界面, 文本, 应用程序, 聊天或短信&#10;&#10;描述已自动生成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5" t="30431" r="15538" b="61842"/>
            <a:stretch>
              <a:fillRect/>
            </a:stretch>
          </p:blipFill>
          <p:spPr>
            <a:xfrm>
              <a:off x="3776377" y="2877028"/>
              <a:ext cx="2464250" cy="5712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拍摄</a:t>
            </a:r>
            <a:r>
              <a:rPr lang="en-US" altLang="zh-CN" dirty="0"/>
              <a:t>/</a:t>
            </a:r>
            <a:r>
              <a:rPr lang="zh-CN" altLang="en-US" dirty="0"/>
              <a:t>上传照片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7883857"/>
            <a:ext cx="6732836" cy="1963118"/>
          </a:xfrm>
        </p:spPr>
        <p:txBody>
          <a:bodyPr/>
          <a:lstStyle/>
          <a:p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“从相册中选择”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 按钮或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800" b="1" dirty="0">
                <a:latin typeface="+mn-lt"/>
                <a:ea typeface="+mn-ea"/>
                <a:cs typeface="+mn-ea"/>
                <a:sym typeface="+mn-lt"/>
              </a:rPr>
              <a:t>拍摄</a:t>
            </a:r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照片”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 按钮时，跳出提示指引页面。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仔细阅读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后点击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2800" b="1" dirty="0">
                <a:latin typeface="+mn-lt"/>
                <a:ea typeface="+mn-ea"/>
                <a:cs typeface="+mn-ea"/>
                <a:sym typeface="+mn-lt"/>
              </a:rPr>
              <a:t>我已阅读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 按钮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699210" y="1279402"/>
            <a:ext cx="6153380" cy="6471513"/>
            <a:chOff x="777846" y="1200148"/>
            <a:chExt cx="4698692" cy="4941617"/>
          </a:xfrm>
        </p:grpSpPr>
        <p:pic>
          <p:nvPicPr>
            <p:cNvPr id="6" name="内容占位符 4" descr="图形用户界面, 文本&#10;&#10;描述已自动生成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220" y="1200148"/>
              <a:ext cx="1895415" cy="49416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图片 6" descr="图形用户界面, 图标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05" y="1200148"/>
              <a:ext cx="2162708" cy="49416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图片 7" descr="图形用户界面, 图标&#10;&#10;描述已自动生成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69" b="23679"/>
            <a:stretch>
              <a:fillRect/>
            </a:stretch>
          </p:blipFill>
          <p:spPr>
            <a:xfrm>
              <a:off x="777846" y="4170410"/>
              <a:ext cx="2374597" cy="8004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内容占位符 4" descr="图形用户界面, 文本&#10;&#10;描述已自动生成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79" b="6312"/>
            <a:stretch>
              <a:fillRect/>
            </a:stretch>
          </p:blipFill>
          <p:spPr>
            <a:xfrm>
              <a:off x="3397395" y="5462339"/>
              <a:ext cx="2079143" cy="3745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矩形: 圆角 10"/>
          <p:cNvSpPr/>
          <p:nvPr/>
        </p:nvSpPr>
        <p:spPr>
          <a:xfrm>
            <a:off x="2109299" y="8031529"/>
            <a:ext cx="2634151" cy="533543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从相册中选择</a:t>
            </a:r>
            <a:endParaRPr lang="zh-CN" altLang="en-US" sz="2800" b="1" dirty="0"/>
          </a:p>
        </p:txBody>
      </p:sp>
      <p:sp>
        <p:nvSpPr>
          <p:cNvPr id="12" name="矩形: 圆角 11"/>
          <p:cNvSpPr/>
          <p:nvPr/>
        </p:nvSpPr>
        <p:spPr>
          <a:xfrm>
            <a:off x="6160449" y="8016392"/>
            <a:ext cx="1135702" cy="533543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拍摄</a:t>
            </a:r>
            <a:endParaRPr lang="zh-CN" altLang="en-US" sz="2800" b="1" dirty="0"/>
          </a:p>
        </p:txBody>
      </p:sp>
      <p:sp>
        <p:nvSpPr>
          <p:cNvPr id="13" name="矩形: 圆角 12"/>
          <p:cNvSpPr/>
          <p:nvPr/>
        </p:nvSpPr>
        <p:spPr>
          <a:xfrm>
            <a:off x="2461650" y="9294382"/>
            <a:ext cx="1792289" cy="533543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我已阅读</a:t>
            </a:r>
            <a:endParaRPr lang="zh-CN" altLang="en-US" sz="2800" b="1" dirty="0"/>
          </a:p>
        </p:txBody>
      </p:sp>
      <p:sp>
        <p:nvSpPr>
          <p:cNvPr id="14" name="矩形: 圆角 13"/>
          <p:cNvSpPr/>
          <p:nvPr/>
        </p:nvSpPr>
        <p:spPr>
          <a:xfrm>
            <a:off x="447582" y="8683285"/>
            <a:ext cx="1135702" cy="533543"/>
          </a:xfrm>
          <a:prstGeom prst="roundRect">
            <a:avLst>
              <a:gd name="adj" fmla="val 50000"/>
            </a:avLst>
          </a:prstGeom>
          <a:solidFill>
            <a:srgbClr val="578C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照片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拍摄</a:t>
            </a:r>
            <a:r>
              <a:rPr lang="en-US" altLang="zh-CN" dirty="0"/>
              <a:t>/</a:t>
            </a:r>
            <a:r>
              <a:rPr lang="zh-CN" altLang="en-US" dirty="0"/>
              <a:t>上传照片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点击拍摄照片或从相册中选择照片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选择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拍摄照片，需打开摄像头使用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权限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，请参考辅助线进行拍摄）</a:t>
            </a:r>
            <a:r>
              <a:rPr lang="zh-CN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en-US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678827" y="1533364"/>
            <a:ext cx="6202019" cy="5858036"/>
            <a:chOff x="723851" y="1266664"/>
            <a:chExt cx="5231787" cy="494161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" r="28"/>
            <a:stretch>
              <a:fillRect/>
            </a:stretch>
          </p:blipFill>
          <p:spPr>
            <a:xfrm>
              <a:off x="723851" y="1266664"/>
              <a:ext cx="2389236" cy="49416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62696" y="1280908"/>
              <a:ext cx="2392942" cy="49131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拍摄</a:t>
            </a:r>
            <a:r>
              <a:rPr lang="en-US" altLang="zh-CN" dirty="0"/>
              <a:t>/</a:t>
            </a:r>
            <a:r>
              <a:rPr lang="zh-CN" altLang="en-US" dirty="0"/>
              <a:t>上</a:t>
            </a:r>
            <a:r>
              <a:rPr lang="zh-CN" altLang="en-US"/>
              <a:t>传照片（不通过的原因）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09482" y="7924800"/>
            <a:ext cx="6732836" cy="2133599"/>
          </a:xfrm>
        </p:spPr>
        <p:txBody>
          <a:bodyPr/>
          <a:lstStyle/>
          <a:p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注：采集的毕业照片将与录取照片进行比对，如上传录取照片作为毕业照片，则会被系统视为同一张照片，</a:t>
            </a:r>
            <a:r>
              <a:rPr lang="en-US" altLang="zh-CN" sz="2800" b="1" dirty="0">
                <a:effectLst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800" b="1" dirty="0">
                <a:effectLst/>
                <a:latin typeface="+mn-lt"/>
                <a:ea typeface="+mn-ea"/>
                <a:cs typeface="+mn-ea"/>
                <a:sym typeface="+mn-lt"/>
              </a:rPr>
              <a:t>无法通过人像比对。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123950"/>
            <a:ext cx="2966720" cy="6421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254" t="1481" r="2291" b="1481"/>
          <a:stretch>
            <a:fillRect/>
          </a:stretch>
        </p:blipFill>
        <p:spPr>
          <a:xfrm>
            <a:off x="2158364" y="3395583"/>
            <a:ext cx="3108962" cy="2086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2RjZmNlNjNiYzlkMWE5NDM4Y2UxNTQzMWQ3MjViYzMifQ=="/>
  <p:tag name="commondata" val="eyJoZGlkIjoiZjZjYjdlNzlkOTdhOWE2OTVhNGU3NGNjMDY2NmU0Y2EifQ=="/>
</p:tagLst>
</file>

<file path=ppt/theme/theme1.xml><?xml version="1.0" encoding="utf-8"?>
<a:theme xmlns:a="http://schemas.openxmlformats.org/drawingml/2006/main" name="Designed by iSlide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cc2f1694-3793-4ef5-80fc-6f231b64d9f5.source.16x9.zh-Hans</Template>
  <TotalTime>0</TotalTime>
  <Words>1019</Words>
  <Application>WPS 演示</Application>
  <PresentationFormat>自定义</PresentationFormat>
  <Paragraphs>100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等线</vt:lpstr>
      <vt:lpstr>Designed by iSlide</vt:lpstr>
      <vt:lpstr>PowerPoint 演示文稿</vt:lpstr>
      <vt:lpstr>PowerPoint 演示文稿</vt:lpstr>
      <vt:lpstr>新用户进入小程序仅显示                                                                   					   和                                   功能模块。</vt:lpstr>
      <vt:lpstr>2.授权登录</vt:lpstr>
      <vt:lpstr>2.授权登录</vt:lpstr>
      <vt:lpstr>3.添加采集信息</vt:lpstr>
      <vt:lpstr>4.拍摄/上传照片</vt:lpstr>
      <vt:lpstr>4.拍摄/上传照片</vt:lpstr>
      <vt:lpstr>4.拍摄/上传照片（不通过的原因）</vt:lpstr>
      <vt:lpstr>5.提交照片</vt:lpstr>
      <vt:lpstr>6.支付订单</vt:lpstr>
      <vt:lpstr>7.订单列表</vt:lpstr>
      <vt:lpstr>7.订单列表</vt:lpstr>
      <vt:lpstr>8.订单状态-待支付</vt:lpstr>
      <vt:lpstr>8.订单状态-待审核</vt:lpstr>
      <vt:lpstr>8.订单状态-被驳回</vt:lpstr>
      <vt:lpstr>8.订单状态-待制作、制作中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Hoyann Kang</dc:creator>
  <cp:lastModifiedBy>锦ada</cp:lastModifiedBy>
  <cp:revision>11</cp:revision>
  <dcterms:created xsi:type="dcterms:W3CDTF">2024-02-21T07:29:00Z</dcterms:created>
  <dcterms:modified xsi:type="dcterms:W3CDTF">2024-11-12T08:02:26Z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66FDD8E7349547E6A73E2A4818603607_13</vt:lpwstr>
  </property>
  <property fmtid="{D5CDD505-2E9C-101B-9397-08002B2CF9AE}" pid="3" name="KSOProductBuildVer">
    <vt:lpwstr>2052-12.1.0.18608</vt:lpwstr>
  </property>
</Properties>
</file>