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48A2-2654-4278-83A4-C36EBFA534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" y="149860"/>
            <a:ext cx="12109450" cy="6242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9299"/>
            <a:ext cx="2689664" cy="20287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71930" y="631190"/>
            <a:ext cx="9248140" cy="395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ts val="4000"/>
              </a:lnSpc>
            </a:pPr>
            <a:r>
              <a:rPr lang="zh-CN" altLang="en-US" sz="2800" b="1">
                <a:solidFill>
                  <a:srgbClr val="FFFF00"/>
                </a:solidFill>
              </a:rPr>
              <a:t>马克思主义学院第二十七期“大思政课”工作坊活动预告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09645" y="4895850"/>
            <a:ext cx="6362065" cy="937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2800"/>
              </a:lnSpc>
            </a:pPr>
            <a:r>
              <a:rPr lang="zh-CN" altLang="en-US" b="1" dirty="0">
                <a:solidFill>
                  <a:srgbClr val="FFFF00"/>
                </a:solidFill>
                <a:sym typeface="+mn-ea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日星期五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14:30-16:30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ts val="2800"/>
              </a:lnSpc>
            </a:pPr>
            <a:r>
              <a:rPr lang="zh-CN" altLang="en-US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地点：</a:t>
            </a:r>
            <a:r>
              <a:rPr 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教师发展中心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419“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大思政课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（图书馆四楼）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ts val="2800"/>
              </a:lnSpc>
            </a:pP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35070" y="2167890"/>
            <a:ext cx="5615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FF00"/>
                </a:solidFill>
              </a:rPr>
              <a:t>指导教师：黄雅丽</a:t>
            </a:r>
            <a:r>
              <a:rPr lang="zh-CN" altLang="en-US" sz="2800" b="1">
                <a:solidFill>
                  <a:srgbClr val="FFFF00"/>
                </a:solidFill>
                <a:sym typeface="+mn-ea"/>
              </a:rPr>
              <a:t>博士</a:t>
            </a:r>
            <a:r>
              <a:rPr lang="en-US" altLang="zh-CN" sz="2800" b="1">
                <a:solidFill>
                  <a:srgbClr val="FFFF00"/>
                </a:solidFill>
                <a:sym typeface="+mn-ea"/>
              </a:rPr>
              <a:t> </a:t>
            </a:r>
            <a:r>
              <a:rPr lang="zh-CN" altLang="en-US" sz="2800" b="1">
                <a:solidFill>
                  <a:srgbClr val="FFFF00"/>
                </a:solidFill>
                <a:sym typeface="+mn-ea"/>
              </a:rPr>
              <a:t>副教授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6830" y="2831465"/>
            <a:ext cx="9827260" cy="1997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marL="171450" indent="-1714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</a:rPr>
              <a:t>黄雅丽，博士、副教授，主要从事中共党史研究，发表论文</a:t>
            </a:r>
            <a:r>
              <a:rPr lang="en-US" altLang="zh-CN" sz="2400">
                <a:solidFill>
                  <a:schemeClr val="bg1"/>
                </a:solidFill>
              </a:rPr>
              <a:t>20</a:t>
            </a:r>
            <a:r>
              <a:rPr lang="zh-CN" altLang="en-US" sz="2400">
                <a:solidFill>
                  <a:schemeClr val="bg1"/>
                </a:solidFill>
              </a:rPr>
              <a:t>余篇（其中</a:t>
            </a:r>
            <a:r>
              <a:rPr lang="en-US" altLang="zh-CN" sz="2400">
                <a:solidFill>
                  <a:schemeClr val="bg1"/>
                </a:solidFill>
              </a:rPr>
              <a:t>CSSCI</a:t>
            </a:r>
            <a:r>
              <a:rPr lang="zh-CN" altLang="en-US" sz="2400">
                <a:solidFill>
                  <a:schemeClr val="bg1"/>
                </a:solidFill>
              </a:rPr>
              <a:t>、北大核心</a:t>
            </a:r>
            <a:r>
              <a:rPr lang="en-US" altLang="zh-CN" sz="2400">
                <a:solidFill>
                  <a:schemeClr val="bg1"/>
                </a:solidFill>
              </a:rPr>
              <a:t>6</a:t>
            </a:r>
            <a:r>
              <a:rPr lang="zh-CN" altLang="en-US" sz="2400">
                <a:solidFill>
                  <a:schemeClr val="bg1"/>
                </a:solidFill>
              </a:rPr>
              <a:t>篇，社科核心</a:t>
            </a:r>
            <a:r>
              <a:rPr lang="en-US" altLang="zh-CN" sz="2400">
                <a:solidFill>
                  <a:schemeClr val="bg1"/>
                </a:solidFill>
              </a:rPr>
              <a:t>1</a:t>
            </a:r>
            <a:r>
              <a:rPr lang="zh-CN" altLang="en-US" sz="2400">
                <a:solidFill>
                  <a:schemeClr val="bg1"/>
                </a:solidFill>
              </a:rPr>
              <a:t>篇），出版学术专著</a:t>
            </a:r>
            <a:r>
              <a:rPr lang="en-US" altLang="zh-CN" sz="2400">
                <a:solidFill>
                  <a:schemeClr val="bg1"/>
                </a:solidFill>
              </a:rPr>
              <a:t>1</a:t>
            </a:r>
            <a:r>
              <a:rPr lang="zh-CN" altLang="en-US" sz="2400">
                <a:solidFill>
                  <a:schemeClr val="bg1"/>
                </a:solidFill>
              </a:rPr>
              <a:t>部，主持完成国家社科基金青年项目</a:t>
            </a:r>
            <a:r>
              <a:rPr lang="en-US" altLang="zh-CN" sz="2400">
                <a:solidFill>
                  <a:schemeClr val="bg1"/>
                </a:solidFill>
              </a:rPr>
              <a:t>1</a:t>
            </a:r>
            <a:r>
              <a:rPr lang="zh-CN" altLang="en-US" sz="2400">
                <a:solidFill>
                  <a:schemeClr val="bg1"/>
                </a:solidFill>
              </a:rPr>
              <a:t>项，参与完成国家社科基金重大项目、教育部人文社会科学项目多项，专著获河南省高校哲学社会科学优秀成果奖二等奖。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35070" y="1576705"/>
            <a:ext cx="4187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FF00"/>
                </a:solidFill>
              </a:rPr>
              <a:t>指导主题：科研专项指导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4060" y="1139190"/>
            <a:ext cx="286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（</a:t>
            </a:r>
            <a:r>
              <a:rPr lang="en-US" altLang="zh-CN" b="1">
                <a:solidFill>
                  <a:schemeClr val="bg1"/>
                </a:solidFill>
              </a:rPr>
              <a:t>2025-2026</a:t>
            </a:r>
            <a:r>
              <a:rPr lang="zh-CN" altLang="en-US" b="1">
                <a:solidFill>
                  <a:schemeClr val="bg1"/>
                </a:solidFill>
              </a:rPr>
              <a:t>第一学期）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WPS 演示</Application>
  <PresentationFormat>宽屏</PresentationFormat>
  <Paragraphs>14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Tuffy</cp:lastModifiedBy>
  <cp:revision>195</cp:revision>
  <dcterms:created xsi:type="dcterms:W3CDTF">2019-06-19T02:08:00Z</dcterms:created>
  <dcterms:modified xsi:type="dcterms:W3CDTF">2025-10-15T07:59:03Z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F2E6B89756AC4026AFD54352F7783631_13</vt:lpwstr>
  </property>
</Properties>
</file>